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34" r:id="rId2"/>
  </p:sldMasterIdLst>
  <p:notesMasterIdLst>
    <p:notesMasterId r:id="rId9"/>
  </p:notesMasterIdLst>
  <p:handoutMasterIdLst>
    <p:handoutMasterId r:id="rId10"/>
  </p:handoutMasterIdLst>
  <p:sldIdLst>
    <p:sldId id="256" r:id="rId3"/>
    <p:sldId id="258" r:id="rId4"/>
    <p:sldId id="271" r:id="rId5"/>
    <p:sldId id="297" r:id="rId6"/>
    <p:sldId id="330" r:id="rId7"/>
    <p:sldId id="349" r:id="rId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006600"/>
    <a:srgbClr val="0033CC"/>
    <a:srgbClr val="0099FF"/>
    <a:srgbClr val="33CCFF"/>
    <a:srgbClr val="000066"/>
    <a:srgbClr val="A66002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 mediu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18" autoAdjust="0"/>
  </p:normalViewPr>
  <p:slideViewPr>
    <p:cSldViewPr>
      <p:cViewPr varScale="1">
        <p:scale>
          <a:sx n="109" d="100"/>
          <a:sy n="109" d="100"/>
        </p:scale>
        <p:origin x="167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0" d="100"/>
          <a:sy n="80" d="100"/>
        </p:scale>
        <p:origin x="-2022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ubstituent dată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68B8C956-3A93-4AFB-886E-BF1B676FA089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4" name="Substituent subsol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ubstituent număr diapozitiv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AA529C1-22E5-418E-ADE1-BE38DD1560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ante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Substituent dată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4F4E795D-96E5-416B-9114-E9BE75391FA6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4" name="Substituent imagine diapozitiv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Substituent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o-RO" noProof="0" smtClean="0"/>
              <a:t>Faceți clic pentru a edita stilurile de text Coordonator</a:t>
            </a:r>
          </a:p>
          <a:p>
            <a:pPr lvl="1"/>
            <a:r>
              <a:rPr lang="ro-RO" noProof="0" smtClean="0"/>
              <a:t>Al doilea nivel</a:t>
            </a:r>
          </a:p>
          <a:p>
            <a:pPr lvl="2"/>
            <a:r>
              <a:rPr lang="ro-RO" noProof="0" smtClean="0"/>
              <a:t>Al treilea nivel</a:t>
            </a:r>
          </a:p>
          <a:p>
            <a:pPr lvl="3"/>
            <a:r>
              <a:rPr lang="ro-RO" noProof="0" smtClean="0"/>
              <a:t>Al patrulea nivel</a:t>
            </a:r>
          </a:p>
          <a:p>
            <a:pPr lvl="4"/>
            <a:r>
              <a:rPr lang="ro-RO" noProof="0" smtClean="0"/>
              <a:t>Al cincilea nivel</a:t>
            </a:r>
            <a:endParaRPr lang="en-US" noProof="0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8917BCB9-18E8-40CE-8609-734CCF19EE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zitiv titlu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u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17" name="Subtitlu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o-RO" smtClean="0"/>
              <a:t>Faceți clic pentru editarea stilului de subtitlu al coordonatorului</a:t>
            </a:r>
            <a:endParaRPr lang="en-US"/>
          </a:p>
        </p:txBody>
      </p:sp>
      <p:sp>
        <p:nvSpPr>
          <p:cNvPr id="4" name="Substituent dată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9970ED-A6C1-4F34-BDDA-A57098E0F7B4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5" name="Substituent subsol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ubstituent număr diapozitiv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DD1D82FD-BC58-41C5-A083-9305C80CA1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4392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09B46D-770D-46A5-9DE6-821A84BEEC6C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5" name="Substituent subsol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ubstituent număr diapozitiv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A2D7DA-94F0-499B-9FFB-DF2FA1D513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8054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415F7-BEF8-4B65-9F66-83D8993A3B96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5" name="Substituent subsol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ubstituent număr diapozitiv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0303C-903D-47CC-AD69-F2679EC5D1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57916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zitiv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reptunghi 17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" name="Dreptunghi 18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6" name="Dreptunghi 19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7" name="Dreptunghi 20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Dreptunghi 23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1" name="Dreptunghi 24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2" name="Dreptunghi 25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3" name="Dreptunghi 26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4" name="Dreptunghi 27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8" name="Titlu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9" name="Subtitlu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o-RO" smtClean="0"/>
              <a:t>Faceți clic pentru editarea stilului de subtitlu al coordonatorului</a:t>
            </a:r>
            <a:endParaRPr lang="en-US"/>
          </a:p>
        </p:txBody>
      </p:sp>
      <p:sp>
        <p:nvSpPr>
          <p:cNvPr id="15" name="Substituent dată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F401E0A-FB8C-422B-985F-9193EDB9FA64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16" name="Substituent subsol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7" name="Substituent număr diapozitiv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62786-FC2C-404D-9C47-875D75D930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552973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EA4ADB-91D3-43D1-BC7A-091C3A1BB4AB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5" name="Substituent subsol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ubstituent număr diapozitiv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D3F222-ECAD-4C5A-8740-B4A7376D01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89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rmă liberă 17"/>
          <p:cNvSpPr>
            <a:spLocks/>
          </p:cNvSpPr>
          <p:nvPr/>
        </p:nvSpPr>
        <p:spPr bwMode="auto">
          <a:xfrm>
            <a:off x="4829175" y="1073150"/>
            <a:ext cx="4321175" cy="5791200"/>
          </a:xfrm>
          <a:custGeom>
            <a:avLst/>
            <a:gdLst>
              <a:gd name="T0" fmla="*/ 0 w 2736"/>
              <a:gd name="T1" fmla="*/ 5791200 h 3648"/>
              <a:gd name="T2" fmla="*/ 1137151 w 2736"/>
              <a:gd name="T3" fmla="*/ 3200400 h 3648"/>
              <a:gd name="T4" fmla="*/ 4321175 w 2736"/>
              <a:gd name="T5" fmla="*/ 0 h 3648"/>
              <a:gd name="T6" fmla="*/ 4321175 w 2736"/>
              <a:gd name="T7" fmla="*/ 152400 h 3648"/>
              <a:gd name="T8" fmla="*/ 1175056 w 2736"/>
              <a:gd name="T9" fmla="*/ 3235325 h 3648"/>
              <a:gd name="T10" fmla="*/ 75810 w 2736"/>
              <a:gd name="T11" fmla="*/ 5791200 h 3648"/>
              <a:gd name="T12" fmla="*/ 0 w 2736"/>
              <a:gd name="T13" fmla="*/ 5791200 h 364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36"/>
              <a:gd name="T22" fmla="*/ 0 h 3648"/>
              <a:gd name="T23" fmla="*/ 2736 w 2736"/>
              <a:gd name="T24" fmla="*/ 3648 h 364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0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Formă liberă 18"/>
          <p:cNvSpPr>
            <a:spLocks/>
          </p:cNvSpPr>
          <p:nvPr/>
        </p:nvSpPr>
        <p:spPr bwMode="auto">
          <a:xfrm>
            <a:off x="374650" y="0"/>
            <a:ext cx="5513388" cy="6615113"/>
          </a:xfrm>
          <a:custGeom>
            <a:avLst/>
            <a:gdLst>
              <a:gd name="T0" fmla="*/ 0 w 3504"/>
              <a:gd name="T1" fmla="*/ 6538193 h 4128"/>
              <a:gd name="T2" fmla="*/ 0 w 3504"/>
              <a:gd name="T3" fmla="*/ 6615113 h 4128"/>
              <a:gd name="T4" fmla="*/ 5513388 w 3504"/>
              <a:gd name="T5" fmla="*/ 4230596 h 4128"/>
              <a:gd name="T6" fmla="*/ 4531552 w 3504"/>
              <a:gd name="T7" fmla="*/ 0 h 4128"/>
              <a:gd name="T8" fmla="*/ 4456026 w 3504"/>
              <a:gd name="T9" fmla="*/ 0 h 4128"/>
              <a:gd name="T10" fmla="*/ 5452023 w 3504"/>
              <a:gd name="T11" fmla="*/ 4196943 h 4128"/>
              <a:gd name="T12" fmla="*/ 0 w 3504"/>
              <a:gd name="T13" fmla="*/ 6538193 h 4128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3504"/>
              <a:gd name="T22" fmla="*/ 0 h 4128"/>
              <a:gd name="T23" fmla="*/ 3504 w 3504"/>
              <a:gd name="T24" fmla="*/ 4128 h 4128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2940"/>
              </a:schemeClr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Formă liberă 19"/>
          <p:cNvSpPr>
            <a:spLocks/>
          </p:cNvSpPr>
          <p:nvPr/>
        </p:nvSpPr>
        <p:spPr bwMode="auto">
          <a:xfrm rot="5236414">
            <a:off x="4461669" y="1483519"/>
            <a:ext cx="4114800" cy="1189038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7" name="Formă liberă 20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8" name="Formă liberă 23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9" name="Formă liberă 24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0" name="Formă liberă 25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1" name="Formă liberă 26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2" name="Formă liberă 27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3" name="Formă liberă 28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4" name="Formă liberă 29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5" name="Formă liberă 30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6" name="Formă liberă 31"/>
          <p:cNvSpPr>
            <a:spLocks/>
          </p:cNvSpPr>
          <p:nvPr/>
        </p:nvSpPr>
        <p:spPr bwMode="auto">
          <a:xfrm>
            <a:off x="366713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7" name="Formă liberă 32"/>
          <p:cNvSpPr>
            <a:spLocks/>
          </p:cNvSpPr>
          <p:nvPr/>
        </p:nvSpPr>
        <p:spPr bwMode="auto">
          <a:xfrm>
            <a:off x="366713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8" name="Formă liberă 33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hangingPunct="1"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19" name="Dreptunghi 34"/>
          <p:cNvSpPr/>
          <p:nvPr/>
        </p:nvSpPr>
        <p:spPr>
          <a:xfrm>
            <a:off x="363538" y="401638"/>
            <a:ext cx="8504237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0" name="Dreptunghi 35"/>
          <p:cNvSpPr/>
          <p:nvPr/>
        </p:nvSpPr>
        <p:spPr>
          <a:xfrm flipH="1">
            <a:off x="371475" y="681038"/>
            <a:ext cx="26988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1" name="Dreptunghi 36"/>
          <p:cNvSpPr/>
          <p:nvPr/>
        </p:nvSpPr>
        <p:spPr>
          <a:xfrm flipH="1">
            <a:off x="411163" y="681038"/>
            <a:ext cx="26987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Dreptunghi 37"/>
          <p:cNvSpPr/>
          <p:nvPr/>
        </p:nvSpPr>
        <p:spPr>
          <a:xfrm flipH="1">
            <a:off x="447675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3" name="Dreptunghi 38"/>
          <p:cNvSpPr/>
          <p:nvPr/>
        </p:nvSpPr>
        <p:spPr>
          <a:xfrm flipH="1">
            <a:off x="476250" y="681038"/>
            <a:ext cx="9525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4" name="Dreptunghi 39"/>
          <p:cNvSpPr/>
          <p:nvPr/>
        </p:nvSpPr>
        <p:spPr>
          <a:xfrm>
            <a:off x="500063" y="681038"/>
            <a:ext cx="36512" cy="365125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bIns="0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25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6F30CBE-6971-4A47-8509-4758960C828F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26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7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3F1DA1-A287-41E4-ABCA-FA64415E85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77021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/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5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CC9A03F-612C-4C0A-8044-7B514A46E6C0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6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Substituent număr diapozitiv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D7D469-2D81-45C1-B8B9-747D33E691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15157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reptunghi 17"/>
          <p:cNvSpPr/>
          <p:nvPr/>
        </p:nvSpPr>
        <p:spPr>
          <a:xfrm>
            <a:off x="0" y="401638"/>
            <a:ext cx="8867775" cy="887412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Dreptunghi 18"/>
          <p:cNvSpPr/>
          <p:nvPr/>
        </p:nvSpPr>
        <p:spPr>
          <a:xfrm>
            <a:off x="87313" y="681038"/>
            <a:ext cx="460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9" name="Dreptunghi 19"/>
          <p:cNvSpPr/>
          <p:nvPr/>
        </p:nvSpPr>
        <p:spPr>
          <a:xfrm>
            <a:off x="47625" y="681038"/>
            <a:ext cx="26988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0" name="Dreptunghi 20"/>
          <p:cNvSpPr/>
          <p:nvPr/>
        </p:nvSpPr>
        <p:spPr>
          <a:xfrm>
            <a:off x="28575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Dreptunghi 23"/>
          <p:cNvSpPr/>
          <p:nvPr/>
        </p:nvSpPr>
        <p:spPr>
          <a:xfrm>
            <a:off x="0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Dreptunghi 24"/>
          <p:cNvSpPr/>
          <p:nvPr/>
        </p:nvSpPr>
        <p:spPr>
          <a:xfrm flipH="1">
            <a:off x="149225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3" name="Dreptunghi 25"/>
          <p:cNvSpPr/>
          <p:nvPr/>
        </p:nvSpPr>
        <p:spPr>
          <a:xfrm flipH="1">
            <a:off x="188913" y="681038"/>
            <a:ext cx="2857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4" name="Dreptunghi 26"/>
          <p:cNvSpPr/>
          <p:nvPr/>
        </p:nvSpPr>
        <p:spPr>
          <a:xfrm flipH="1">
            <a:off x="227013" y="681038"/>
            <a:ext cx="9525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5" name="Dreptunghi 27"/>
          <p:cNvSpPr/>
          <p:nvPr/>
        </p:nvSpPr>
        <p:spPr>
          <a:xfrm flipH="1">
            <a:off x="255588" y="681038"/>
            <a:ext cx="7937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Dreptunghi 28"/>
          <p:cNvSpPr/>
          <p:nvPr/>
        </p:nvSpPr>
        <p:spPr>
          <a:xfrm>
            <a:off x="279400" y="681038"/>
            <a:ext cx="36513" cy="365125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/>
          <a:lstStyle>
            <a:lvl1pPr>
              <a:defRPr sz="4000"/>
            </a:lvl1pPr>
            <a:extLst/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5" name="Substituent conținut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6" name="Substituent conținut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17" name="Substituent dată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780A3B6-44EA-43DE-8394-CEA8D6931073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18" name="Substituent subsol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9" name="Substituent număr diapozitiv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CD934E-12C2-4ABF-A635-0E350C0AA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80236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Substituent dată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FB259E-31CE-47AC-8CBB-571F3CB57FF1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4" name="Substituent subsol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ubstituent număr diapozitiv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CBECE3-F492-4D62-BC12-86EDE49B42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2443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8896F99-832F-4FAD-912B-E31BFD7D74F8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3" name="Substituent subsol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Substituent număr diapozitiv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960293-54D5-4E43-9968-EC85EA1CCC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88115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4" name="Substituent conținut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5" name="Substituent dată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5B9624-8A5F-4DE0-8184-B2577FCC993C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6" name="Substituent subsol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ubstituent număr diapozitiv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DF00AC-5C11-423A-B36D-51DA026E5E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35696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u și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17EE91-DBCB-45DB-B816-0C2014617879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5" name="Substituent subsol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ubstituent număr diapozitiv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1971A-6A72-4C44-843E-26D9CF40937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93464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reptunghi 17"/>
          <p:cNvSpPr/>
          <p:nvPr/>
        </p:nvSpPr>
        <p:spPr>
          <a:xfrm>
            <a:off x="368300" y="0"/>
            <a:ext cx="8777288" cy="1878013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6" name="Conector drept 18"/>
          <p:cNvCxnSpPr/>
          <p:nvPr/>
        </p:nvCxnSpPr>
        <p:spPr>
          <a:xfrm flipV="1">
            <a:off x="363538" y="1884363"/>
            <a:ext cx="8782050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Grupare 19"/>
          <p:cNvGrpSpPr>
            <a:grpSpLocks/>
          </p:cNvGrpSpPr>
          <p:nvPr/>
        </p:nvGrpSpPr>
        <p:grpSpPr bwMode="auto">
          <a:xfrm rot="5400000">
            <a:off x="8515351" y="1219200"/>
            <a:ext cx="131762" cy="128587"/>
            <a:chOff x="6668087" y="1297746"/>
            <a:chExt cx="161840" cy="156602"/>
          </a:xfrm>
        </p:grpSpPr>
        <p:cxnSp>
          <p:nvCxnSpPr>
            <p:cNvPr id="8" name="Conector drept 20"/>
            <p:cNvCxnSpPr/>
            <p:nvPr/>
          </p:nvCxnSpPr>
          <p:spPr>
            <a:xfrm rot="16200000">
              <a:off x="6663593" y="1286775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Conector drept 23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Conector drept 24"/>
            <p:cNvCxnSpPr/>
            <p:nvPr/>
          </p:nvCxnSpPr>
          <p:spPr>
            <a:xfrm rot="5400000" flipH="1">
              <a:off x="6744513" y="1285799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upare 25"/>
          <p:cNvGrpSpPr>
            <a:grpSpLocks/>
          </p:cNvGrpSpPr>
          <p:nvPr/>
        </p:nvGrpSpPr>
        <p:grpSpPr bwMode="auto">
          <a:xfrm rot="5400000">
            <a:off x="8667751" y="1371600"/>
            <a:ext cx="131762" cy="128587"/>
            <a:chOff x="6668087" y="1297746"/>
            <a:chExt cx="161840" cy="156602"/>
          </a:xfrm>
        </p:grpSpPr>
        <p:cxnSp>
          <p:nvCxnSpPr>
            <p:cNvPr id="12" name="Conector drept 26"/>
            <p:cNvCxnSpPr/>
            <p:nvPr/>
          </p:nvCxnSpPr>
          <p:spPr>
            <a:xfrm rot="16200000">
              <a:off x="6663593" y="1286775"/>
              <a:ext cx="88935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Conector drept 27"/>
            <p:cNvCxnSpPr/>
            <p:nvPr/>
          </p:nvCxnSpPr>
          <p:spPr>
            <a:xfrm rot="16200000" flipV="1">
              <a:off x="6685198" y="1391515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drept 28"/>
            <p:cNvCxnSpPr/>
            <p:nvPr/>
          </p:nvCxnSpPr>
          <p:spPr>
            <a:xfrm rot="5400000" flipH="1">
              <a:off x="6744513" y="1285799"/>
              <a:ext cx="88935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are 29"/>
          <p:cNvGrpSpPr>
            <a:grpSpLocks/>
          </p:cNvGrpSpPr>
          <p:nvPr/>
        </p:nvGrpSpPr>
        <p:grpSpPr bwMode="auto">
          <a:xfrm rot="5400000">
            <a:off x="8320087" y="1474788"/>
            <a:ext cx="131763" cy="128588"/>
            <a:chOff x="6668087" y="1297746"/>
            <a:chExt cx="161840" cy="156602"/>
          </a:xfrm>
        </p:grpSpPr>
        <p:cxnSp>
          <p:nvCxnSpPr>
            <p:cNvPr id="16" name="Conector drept 30"/>
            <p:cNvCxnSpPr/>
            <p:nvPr/>
          </p:nvCxnSpPr>
          <p:spPr>
            <a:xfrm rot="16200000">
              <a:off x="6663592" y="1286773"/>
              <a:ext cx="88934" cy="7994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ector drept 31"/>
            <p:cNvCxnSpPr/>
            <p:nvPr/>
          </p:nvCxnSpPr>
          <p:spPr>
            <a:xfrm rot="16200000" flipV="1">
              <a:off x="6685198" y="1391513"/>
              <a:ext cx="125668" cy="0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ector drept 32"/>
            <p:cNvCxnSpPr/>
            <p:nvPr/>
          </p:nvCxnSpPr>
          <p:spPr>
            <a:xfrm rot="5400000" flipH="1">
              <a:off x="6744512" y="1285798"/>
              <a:ext cx="88934" cy="81895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u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Substituent imagine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o-RO" noProof="0" smtClean="0"/>
              <a:t>Faceți clic pe pictogramă pentru a adăuga o imagine</a:t>
            </a:r>
            <a:endParaRPr lang="en-US" noProof="0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19" name="Substituent dată 4"/>
          <p:cNvSpPr>
            <a:spLocks noGrp="1"/>
          </p:cNvSpPr>
          <p:nvPr>
            <p:ph type="dt" sz="half" idx="10"/>
          </p:nvPr>
        </p:nvSpPr>
        <p:spPr>
          <a:xfrm>
            <a:off x="6477000" y="55563"/>
            <a:ext cx="2133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F2AF43A-53F1-466D-A372-1CAEAA441293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20" name="Substituent subsol 5"/>
          <p:cNvSpPr>
            <a:spLocks noGrp="1"/>
          </p:cNvSpPr>
          <p:nvPr>
            <p:ph type="ftr" sz="quarter" idx="11"/>
          </p:nvPr>
        </p:nvSpPr>
        <p:spPr>
          <a:xfrm>
            <a:off x="914400" y="55563"/>
            <a:ext cx="5562600" cy="365125"/>
          </a:xfrm>
        </p:spPr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1" name="Substituent număr diapozitiv 6"/>
          <p:cNvSpPr>
            <a:spLocks noGrp="1"/>
          </p:cNvSpPr>
          <p:nvPr>
            <p:ph type="sldNum" sz="quarter" idx="12"/>
          </p:nvPr>
        </p:nvSpPr>
        <p:spPr>
          <a:xfrm>
            <a:off x="8610600" y="55563"/>
            <a:ext cx="4572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20A696-C5C3-4421-AA9A-34FF1A1C87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5379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ext vertical și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AEC0B-76CD-4C4C-898D-68595B70A956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5" name="Substituent subsol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ubstituent număr diapozitiv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EB99B-6884-4778-B654-F578770EBAD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09747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lu vertical și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vertical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/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Substituent text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/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dată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29F89-058B-41EC-9B7B-AB2DCBDFA2C9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5" name="Substituent subsol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ubstituent număr diapozitiv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90102A-DE5F-4EF0-8441-CC2A46DF91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05518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ntet secțiune"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4" name="Substituent dată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9FD874-6432-4A28-82CE-060C4A87CBAD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5" name="Substituent subsol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ubstituent număr diapozitiv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F54194BB-25B1-4FA0-9CFF-9617A30F0D5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2839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uă tipuri de conțin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Substituent conținut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4" name="Substituent conținut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5" name="Substituent dată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5975A-34BD-4F62-841C-D30F97B99454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6" name="Substituent subsol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ubstituent număr diapozitiv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49C0F1-C706-48E8-BA2C-2318DA1E17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9836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ț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5" name="Substituent conținut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6" name="Substituent conținut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7" name="Substituent dată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0F3C3D-4903-475F-9498-D43B600223B5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8" name="Substituent subsol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ubstituent număr diapozitiv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245FBE-5A52-4B6D-A13A-8E537EFB4EE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8321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Doar tit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Substituent dată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E7CD31-73B9-4A11-B467-5651FC0C15B3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4" name="Substituent subsol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ubstituent număr diapozitiv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23C6DA-20C6-4714-86CE-BFDC9208496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0051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Necomple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stituent dată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DB8602-6589-4886-8450-5E8B1752E5AB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3" name="Substituent subsol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ubstituent număr diapozitiv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2A8E6A-CEF6-438B-B185-B3E856BA693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028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ținut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3" name="Substituent text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4" name="Substituent conținut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o-RO" smtClean="0"/>
              <a:t>Faceți clic pentru a edita stilurile de text Coordonator</a:t>
            </a:r>
          </a:p>
          <a:p>
            <a:pPr lvl="1"/>
            <a:r>
              <a:rPr lang="ro-RO" smtClean="0"/>
              <a:t>Al doilea nivel</a:t>
            </a:r>
          </a:p>
          <a:p>
            <a:pPr lvl="2"/>
            <a:r>
              <a:rPr lang="ro-RO" smtClean="0"/>
              <a:t>Al treilea nivel</a:t>
            </a:r>
          </a:p>
          <a:p>
            <a:pPr lvl="3"/>
            <a:r>
              <a:rPr lang="ro-RO" smtClean="0"/>
              <a:t>Al patrulea nivel</a:t>
            </a:r>
          </a:p>
          <a:p>
            <a:pPr lvl="4"/>
            <a:r>
              <a:rPr lang="ro-RO" smtClean="0"/>
              <a:t>Al cincilea nivel</a:t>
            </a:r>
            <a:endParaRPr lang="en-US"/>
          </a:p>
        </p:txBody>
      </p:sp>
      <p:sp>
        <p:nvSpPr>
          <p:cNvPr id="5" name="Substituent dată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980E1-D7E0-4CB8-AEB6-7693A9283488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6" name="Substituent subsol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ubstituent număr diapozitiv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60588E-A78E-47D5-A952-C2FF9532C65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148558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ine cu legend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reptunghi cu un colţ tăiat şi rotunjit 13"/>
          <p:cNvSpPr/>
          <p:nvPr/>
        </p:nvSpPr>
        <p:spPr>
          <a:xfrm rot="420000" flipV="1">
            <a:off x="3165475" y="1108075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Triunghi drept 14"/>
          <p:cNvSpPr/>
          <p:nvPr/>
        </p:nvSpPr>
        <p:spPr>
          <a:xfrm rot="420000" flipV="1">
            <a:off x="8004175" y="5359400"/>
            <a:ext cx="155575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ormă liberă 15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ormă liberă 16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4" name="Substituent text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o-RO" smtClean="0"/>
              <a:t>Faceți clic pentru a edita stilurile de text Coordonator</a:t>
            </a:r>
          </a:p>
        </p:txBody>
      </p:sp>
      <p:sp>
        <p:nvSpPr>
          <p:cNvPr id="3" name="Substituent imagine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o-RO" noProof="0" smtClean="0"/>
              <a:t>Faceți clic pe pictogramă pentru a adăuga o imagine</a:t>
            </a:r>
            <a:endParaRPr lang="en-US" noProof="0" dirty="0"/>
          </a:p>
        </p:txBody>
      </p:sp>
      <p:sp>
        <p:nvSpPr>
          <p:cNvPr id="9" name="Substituent dată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63BBF1-855D-43C4-A466-A70439F4FBDE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10" name="Substituent subsol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ubstituent număr diapozitiv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18CDBB-0FCD-4BE6-A348-FCFE6074B7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694718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rmă liberă 6"/>
          <p:cNvSpPr>
            <a:spLocks/>
          </p:cNvSpPr>
          <p:nvPr/>
        </p:nvSpPr>
        <p:spPr bwMode="auto">
          <a:xfrm>
            <a:off x="-9525" y="-7938"/>
            <a:ext cx="916305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8" name="Formă liberă 7"/>
          <p:cNvSpPr>
            <a:spLocks/>
          </p:cNvSpPr>
          <p:nvPr/>
        </p:nvSpPr>
        <p:spPr bwMode="auto">
          <a:xfrm>
            <a:off x="4381500" y="-7938"/>
            <a:ext cx="47625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+mn-lt"/>
              <a:cs typeface="+mn-cs"/>
            </a:endParaRPr>
          </a:p>
        </p:txBody>
      </p:sp>
      <p:sp>
        <p:nvSpPr>
          <p:cNvPr id="1028" name="Substituent titlu 8"/>
          <p:cNvSpPr>
            <a:spLocks noGrp="1"/>
          </p:cNvSpPr>
          <p:nvPr>
            <p:ph type="title"/>
          </p:nvPr>
        </p:nvSpPr>
        <p:spPr bwMode="auto">
          <a:xfrm>
            <a:off x="457200" y="704850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en-US" smtClean="0"/>
              <a:t>Faceți clic pentru a edita stilul de titlu Coordonator</a:t>
            </a:r>
            <a:endParaRPr lang="en-US" altLang="en-US" smtClean="0"/>
          </a:p>
        </p:txBody>
      </p:sp>
      <p:sp>
        <p:nvSpPr>
          <p:cNvPr id="1029" name="Substituent text 29"/>
          <p:cNvSpPr>
            <a:spLocks noGrp="1"/>
          </p:cNvSpPr>
          <p:nvPr>
            <p:ph type="body" idx="1"/>
          </p:nvPr>
        </p:nvSpPr>
        <p:spPr bwMode="auto">
          <a:xfrm>
            <a:off x="457200" y="1935163"/>
            <a:ext cx="82296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en-US" smtClean="0"/>
              <a:t>Faceți clic pentru a edita stilurile de text Coordonator</a:t>
            </a:r>
          </a:p>
          <a:p>
            <a:pPr lvl="1"/>
            <a:r>
              <a:rPr lang="ro-RO" altLang="en-US" smtClean="0"/>
              <a:t>Al doilea nivel</a:t>
            </a:r>
          </a:p>
          <a:p>
            <a:pPr lvl="2"/>
            <a:r>
              <a:rPr lang="ro-RO" altLang="en-US" smtClean="0"/>
              <a:t>Al treilea nivel</a:t>
            </a:r>
          </a:p>
          <a:p>
            <a:pPr lvl="3"/>
            <a:r>
              <a:rPr lang="ro-RO" altLang="en-US" smtClean="0"/>
              <a:t>Al patrulea nivel</a:t>
            </a:r>
          </a:p>
          <a:p>
            <a:pPr lvl="4"/>
            <a:r>
              <a:rPr lang="ro-RO" altLang="en-US" smtClean="0"/>
              <a:t>Al cincilea nivel</a:t>
            </a:r>
            <a:endParaRPr lang="en-US" altLang="en-US" smtClean="0"/>
          </a:p>
        </p:txBody>
      </p:sp>
      <p:sp>
        <p:nvSpPr>
          <p:cNvPr id="10" name="Substituent dată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CC13C8D2-8B75-454E-8D05-C26A999FF955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22" name="Substituent subsol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ubstituent număr diapozitiv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pPr>
              <a:defRPr/>
            </a:pPr>
            <a:fld id="{AF183535-7286-4BD9-8E83-3BC2F2F42E4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033" name="Grupare 1"/>
          <p:cNvGrpSpPr>
            <a:grpSpLocks/>
          </p:cNvGrpSpPr>
          <p:nvPr/>
        </p:nvGrpSpPr>
        <p:grpSpPr bwMode="auto">
          <a:xfrm>
            <a:off x="-19050" y="203200"/>
            <a:ext cx="9180513" cy="647700"/>
            <a:chOff x="-19045" y="216550"/>
            <a:chExt cx="9180548" cy="649224"/>
          </a:xfrm>
        </p:grpSpPr>
        <p:sp>
          <p:nvSpPr>
            <p:cNvPr id="12" name="Formă liberă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  <p:sp>
          <p:nvSpPr>
            <p:cNvPr id="13" name="Formă liberă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>
                <a:latin typeface="+mn-lt"/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5" r:id="rId1"/>
    <p:sldLayoutId id="2147483972" r:id="rId2"/>
    <p:sldLayoutId id="2147483986" r:id="rId3"/>
    <p:sldLayoutId id="2147483973" r:id="rId4"/>
    <p:sldLayoutId id="2147483974" r:id="rId5"/>
    <p:sldLayoutId id="2147483975" r:id="rId6"/>
    <p:sldLayoutId id="2147483976" r:id="rId7"/>
    <p:sldLayoutId id="2147483977" r:id="rId8"/>
    <p:sldLayoutId id="2147483987" r:id="rId9"/>
    <p:sldLayoutId id="2147483978" r:id="rId10"/>
    <p:sldLayoutId id="214748397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reptunghi 6"/>
          <p:cNvSpPr/>
          <p:nvPr/>
        </p:nvSpPr>
        <p:spPr>
          <a:xfrm>
            <a:off x="0" y="0"/>
            <a:ext cx="365125" cy="6854825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Dreptunghi 7"/>
          <p:cNvSpPr/>
          <p:nvPr/>
        </p:nvSpPr>
        <p:spPr>
          <a:xfrm>
            <a:off x="255588" y="5046663"/>
            <a:ext cx="73025" cy="1692275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9" name="Dreptunghi 8"/>
          <p:cNvSpPr/>
          <p:nvPr/>
        </p:nvSpPr>
        <p:spPr>
          <a:xfrm>
            <a:off x="255588" y="4797425"/>
            <a:ext cx="73025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0" name="Dreptunghi 9"/>
          <p:cNvSpPr/>
          <p:nvPr/>
        </p:nvSpPr>
        <p:spPr>
          <a:xfrm>
            <a:off x="255588" y="4637088"/>
            <a:ext cx="73025" cy="138112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1" name="Dreptunghi 10"/>
          <p:cNvSpPr/>
          <p:nvPr/>
        </p:nvSpPr>
        <p:spPr>
          <a:xfrm>
            <a:off x="255588" y="4541838"/>
            <a:ext cx="73025" cy="7461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2" name="Dreptunghi 11"/>
          <p:cNvSpPr/>
          <p:nvPr/>
        </p:nvSpPr>
        <p:spPr>
          <a:xfrm>
            <a:off x="309563" y="681038"/>
            <a:ext cx="46037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5" name="Dreptunghi 14"/>
          <p:cNvSpPr/>
          <p:nvPr/>
        </p:nvSpPr>
        <p:spPr>
          <a:xfrm>
            <a:off x="268288" y="681038"/>
            <a:ext cx="2857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16" name="Dreptunghi 15"/>
          <p:cNvSpPr/>
          <p:nvPr/>
        </p:nvSpPr>
        <p:spPr>
          <a:xfrm>
            <a:off x="249238" y="681038"/>
            <a:ext cx="9525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17" name="Dreptunghi 16"/>
          <p:cNvSpPr/>
          <p:nvPr/>
        </p:nvSpPr>
        <p:spPr>
          <a:xfrm>
            <a:off x="222250" y="681038"/>
            <a:ext cx="7938" cy="365125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 dirty="0"/>
          </a:p>
        </p:txBody>
      </p:sp>
      <p:sp>
        <p:nvSpPr>
          <p:cNvPr id="22" name="Substituent titlu 21"/>
          <p:cNvSpPr>
            <a:spLocks noGrp="1"/>
          </p:cNvSpPr>
          <p:nvPr>
            <p:ph type="title"/>
          </p:nvPr>
        </p:nvSpPr>
        <p:spPr>
          <a:xfrm>
            <a:off x="914400" y="512763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/>
          <a:p>
            <a:r>
              <a:rPr lang="ro-RO" smtClean="0"/>
              <a:t>Faceți clic pentru a edita stilul de titlu Coordonator</a:t>
            </a:r>
            <a:endParaRPr lang="en-US"/>
          </a:p>
        </p:txBody>
      </p:sp>
      <p:sp>
        <p:nvSpPr>
          <p:cNvPr id="2060" name="Substituent text 12"/>
          <p:cNvSpPr>
            <a:spLocks noGrp="1"/>
          </p:cNvSpPr>
          <p:nvPr>
            <p:ph type="body" idx="1"/>
          </p:nvPr>
        </p:nvSpPr>
        <p:spPr bwMode="auto">
          <a:xfrm>
            <a:off x="914400" y="1784350"/>
            <a:ext cx="77724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o-RO" altLang="en-US" smtClean="0"/>
              <a:t>Faceți clic pentru a edita stilurile de text Coordonator</a:t>
            </a:r>
          </a:p>
          <a:p>
            <a:pPr lvl="1"/>
            <a:r>
              <a:rPr lang="ro-RO" altLang="en-US" smtClean="0"/>
              <a:t>Al doilea nivel</a:t>
            </a:r>
          </a:p>
          <a:p>
            <a:pPr lvl="2"/>
            <a:r>
              <a:rPr lang="ro-RO" altLang="en-US" smtClean="0"/>
              <a:t>Al treilea nivel</a:t>
            </a:r>
          </a:p>
          <a:p>
            <a:pPr lvl="3"/>
            <a:r>
              <a:rPr lang="ro-RO" altLang="en-US" smtClean="0"/>
              <a:t>Al patrulea nivel</a:t>
            </a:r>
          </a:p>
          <a:p>
            <a:pPr lvl="4"/>
            <a:r>
              <a:rPr lang="ro-RO" altLang="en-US" smtClean="0"/>
              <a:t>Al cincilea nivel</a:t>
            </a:r>
            <a:endParaRPr lang="en-US" altLang="en-US" smtClean="0"/>
          </a:p>
        </p:txBody>
      </p:sp>
      <p:sp>
        <p:nvSpPr>
          <p:cNvPr id="14" name="Substituent dată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fld id="{7ECFBFE9-8D90-4023-A6F9-6D1B5561428A}" type="datetimeFigureOut">
              <a:rPr lang="en-US"/>
              <a:pPr>
                <a:defRPr/>
              </a:pPr>
              <a:t>11/9/2020</a:t>
            </a:fld>
            <a:endParaRPr lang="en-US"/>
          </a:p>
        </p:txBody>
      </p:sp>
      <p:sp>
        <p:nvSpPr>
          <p:cNvPr id="3" name="Substituent subsol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  <a:latin typeface="Arial" charset="0"/>
                <a:cs typeface="Arial" charset="0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3" name="Substituent număr diapozitiv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7C50A389-F923-4CAD-9EEF-0EEB50D2998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88" r:id="rId1"/>
    <p:sldLayoutId id="2147483980" r:id="rId2"/>
    <p:sldLayoutId id="2147483989" r:id="rId3"/>
    <p:sldLayoutId id="2147483990" r:id="rId4"/>
    <p:sldLayoutId id="2147483991" r:id="rId5"/>
    <p:sldLayoutId id="2147483981" r:id="rId6"/>
    <p:sldLayoutId id="2147483992" r:id="rId7"/>
    <p:sldLayoutId id="2147483982" r:id="rId8"/>
    <p:sldLayoutId id="2147483993" r:id="rId9"/>
    <p:sldLayoutId id="2147483983" r:id="rId10"/>
    <p:sldLayoutId id="21474839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kern="1200" spc="-100">
          <a:solidFill>
            <a:srgbClr val="C1EEF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rgbClr val="C1EEFF"/>
          </a:solidFill>
          <a:latin typeface="Consolas" pitchFamily="49" charset="0"/>
        </a:defRPr>
      </a:lvl9pPr>
      <a:extLst/>
    </p:titleStyle>
    <p:bodyStyle>
      <a:lvl1pPr marL="411163" indent="-342900" algn="l" rtl="0" eaLnBrk="0" fontAlgn="base" hangingPunct="0">
        <a:spcBef>
          <a:spcPts val="700"/>
        </a:spcBef>
        <a:spcAft>
          <a:spcPct val="0"/>
        </a:spcAft>
        <a:buClr>
          <a:schemeClr val="tx2"/>
        </a:buClr>
        <a:buSzPct val="95000"/>
        <a:buFont typeface="Wingdings" panose="05000000000000000000" pitchFamily="2" charset="2"/>
        <a:buChar char=""/>
        <a:defRPr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39775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panose="05000000000000000000" pitchFamily="2" charset="2"/>
        <a:buChar char="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53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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2860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3" panose="05040102010807070707" pitchFamily="18" charset="2"/>
        <a:buChar char="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138" indent="-209550" algn="l" rtl="0" eaLnBrk="0" fontAlgn="base" hangingPunct="0">
        <a:spcBef>
          <a:spcPct val="20000"/>
        </a:spcBef>
        <a:spcAft>
          <a:spcPct val="0"/>
        </a:spcAft>
        <a:buClr>
          <a:srgbClr val="FEB80A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u 3"/>
          <p:cNvSpPr>
            <a:spLocks noGrp="1"/>
          </p:cNvSpPr>
          <p:nvPr>
            <p:ph type="ctrTitle"/>
          </p:nvPr>
        </p:nvSpPr>
        <p:spPr>
          <a:xfrm>
            <a:off x="533400" y="914400"/>
            <a:ext cx="7851648" cy="1828800"/>
          </a:xfrm>
          <a:ln>
            <a:miter lim="800000"/>
            <a:headEnd/>
            <a:tailEnd/>
          </a:ln>
          <a:extLst/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6000" dirty="0" smtClean="0"/>
              <a:t>CAMPIA DE VEST</a:t>
            </a:r>
            <a:br>
              <a:rPr lang="en-US" sz="6000" dirty="0" smtClean="0"/>
            </a:br>
            <a:endParaRPr lang="en-US" sz="2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5" name="Subtitlu 4"/>
          <p:cNvSpPr>
            <a:spLocks noGrp="1"/>
          </p:cNvSpPr>
          <p:nvPr>
            <p:ph type="subTitle" idx="1"/>
          </p:nvPr>
        </p:nvSpPr>
        <p:spPr>
          <a:xfrm>
            <a:off x="533400" y="3228975"/>
            <a:ext cx="7854950" cy="1752600"/>
          </a:xfrm>
        </p:spPr>
        <p:txBody>
          <a:bodyPr/>
          <a:lstStyle/>
          <a:p>
            <a:pPr marR="0" eaLnBrk="1" hangingPunct="1">
              <a:lnSpc>
                <a:spcPct val="90000"/>
              </a:lnSpc>
            </a:pPr>
            <a:r>
              <a:rPr lang="en-US" altLang="en-US" sz="2400" smtClean="0"/>
              <a:t>CAMPIA TISEI</a:t>
            </a:r>
            <a:endParaRPr lang="en-US" altLang="en-US" sz="1600" smtClean="0"/>
          </a:p>
          <a:p>
            <a:pPr marR="0" eaLnBrk="1" hangingPunct="1">
              <a:lnSpc>
                <a:spcPct val="90000"/>
              </a:lnSpc>
            </a:pPr>
            <a:r>
              <a:rPr lang="en-US" altLang="en-US" sz="2400" smtClean="0"/>
              <a:t>CAMPIA DIN STANGA DUNARII</a:t>
            </a:r>
          </a:p>
          <a:p>
            <a:pPr marR="0" eaLnBrk="1" hangingPunct="1">
              <a:lnSpc>
                <a:spcPct val="90000"/>
              </a:lnSpc>
            </a:pPr>
            <a:r>
              <a:rPr lang="en-US" altLang="en-US" sz="2400" smtClean="0"/>
              <a:t>CAMPIA BANATULUI SI A  CRISANEI</a:t>
            </a:r>
          </a:p>
          <a:p>
            <a:pPr marR="0" eaLnBrk="1" hangingPunct="1">
              <a:lnSpc>
                <a:spcPct val="90000"/>
              </a:lnSpc>
            </a:pPr>
            <a:r>
              <a:rPr lang="en-US" altLang="en-US" sz="2400" smtClean="0"/>
              <a:t>CAMPIA BANATO – CRISANA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asetăText 9"/>
          <p:cNvSpPr txBox="1">
            <a:spLocks noChangeArrowheads="1"/>
          </p:cNvSpPr>
          <p:nvPr/>
        </p:nvSpPr>
        <p:spPr bwMode="auto">
          <a:xfrm>
            <a:off x="838200" y="288925"/>
            <a:ext cx="4648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0BD0D9"/>
              </a:buClr>
              <a:buSzPct val="95000"/>
              <a:buFont typeface="Wingdings 2" panose="05020102010507070707" pitchFamily="18" charset="2"/>
              <a:buChar char=""/>
              <a:defRPr sz="2600">
                <a:solidFill>
                  <a:schemeClr val="tx1"/>
                </a:solidFill>
                <a:latin typeface="Constantia" panose="02030602050306030303" pitchFamily="18" charset="0"/>
              </a:defRPr>
            </a:lvl1pPr>
            <a:lvl2pPr marL="639763" indent="-246063">
              <a:spcBef>
                <a:spcPct val="20000"/>
              </a:spcBef>
              <a:buClr>
                <a:schemeClr val="accent1"/>
              </a:buClr>
              <a:buSzPct val="85000"/>
              <a:buFont typeface="Wingdings 2" panose="05020102010507070707" pitchFamily="18" charset="2"/>
              <a:buChar char=""/>
              <a:defRPr sz="2400">
                <a:solidFill>
                  <a:schemeClr val="tx1"/>
                </a:solidFill>
                <a:latin typeface="Constantia" panose="02030602050306030303" pitchFamily="18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SzPct val="70000"/>
              <a:buFont typeface="Wingdings 2" panose="05020102010507070707" pitchFamily="18" charset="2"/>
              <a:buChar char=""/>
              <a:defRPr sz="2100">
                <a:solidFill>
                  <a:schemeClr val="tx1"/>
                </a:solidFill>
                <a:latin typeface="Constantia" panose="02030602050306030303" pitchFamily="18" charset="0"/>
              </a:defRPr>
            </a:lvl3pPr>
            <a:lvl4pPr marL="1600200" indent="-228600">
              <a:spcBef>
                <a:spcPct val="20000"/>
              </a:spcBef>
              <a:buClr>
                <a:srgbClr val="0BD0D9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4pPr>
            <a:lvl5pPr marL="2057400" indent="-228600">
              <a:spcBef>
                <a:spcPct val="20000"/>
              </a:spcBef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0CF9B"/>
              </a:buClr>
              <a:buSzPct val="65000"/>
              <a:buFont typeface="Wingdings 2" panose="05020102010507070707" pitchFamily="18" charset="2"/>
              <a:buChar char=""/>
              <a:defRPr sz="2000">
                <a:solidFill>
                  <a:schemeClr val="tx1"/>
                </a:solidFill>
                <a:latin typeface="Constantia" panose="02030602050306030303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Calibri" panose="020F0502020204030204" pitchFamily="34" charset="0"/>
              </a:rPr>
              <a:t>Campia de Vest   … in V-ul </a:t>
            </a:r>
            <a:r>
              <a:rPr lang="ro-RO" altLang="en-US" sz="2000">
                <a:latin typeface="Calibri" panose="020F0502020204030204" pitchFamily="34" charset="0"/>
              </a:rPr>
              <a:t>României</a:t>
            </a:r>
            <a:endParaRPr lang="en-US" altLang="en-US" sz="2000">
              <a:latin typeface="Calibri" panose="020F0502020204030204" pitchFamily="34" charset="0"/>
            </a:endParaRPr>
          </a:p>
        </p:txBody>
      </p:sp>
      <p:pic>
        <p:nvPicPr>
          <p:cNvPr id="14435" name="Picture 99" descr="subregiunicpvest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80" b="3654"/>
          <a:stretch>
            <a:fillRect/>
          </a:stretch>
        </p:blipFill>
        <p:spPr bwMode="auto">
          <a:xfrm>
            <a:off x="4495800" y="963613"/>
            <a:ext cx="44831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36" name="Picture 100" descr="Geomorfologic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9" t="1430" r="93350" b="87103"/>
          <a:stretch>
            <a:fillRect/>
          </a:stretch>
        </p:blipFill>
        <p:spPr bwMode="auto">
          <a:xfrm>
            <a:off x="228600" y="931863"/>
            <a:ext cx="4049713" cy="574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14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14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bldLvl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000000"/>
            </a:gs>
            <a:gs pos="64999">
              <a:srgbClr val="000000"/>
            </a:gs>
            <a:gs pos="92000">
              <a:srgbClr val="000000"/>
            </a:gs>
            <a:gs pos="100000">
              <a:srgbClr val="5A77A9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381000" y="-76200"/>
            <a:ext cx="8229600" cy="91440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o-RO" b="1" i="1" dirty="0" smtClean="0">
                <a:solidFill>
                  <a:schemeClr val="tx2">
                    <a:satMod val="200000"/>
                  </a:schemeClr>
                </a:solidFill>
              </a:rPr>
              <a:t>Luncile</a:t>
            </a:r>
            <a:r>
              <a:rPr lang="en-US" b="1" i="1" dirty="0" smtClean="0">
                <a:solidFill>
                  <a:schemeClr val="tx2">
                    <a:satMod val="200000"/>
                  </a:schemeClr>
                </a:solidFill>
              </a:rPr>
              <a:t>		</a:t>
            </a:r>
            <a:r>
              <a:rPr lang="en-US" dirty="0" smtClean="0">
                <a:solidFill>
                  <a:schemeClr val="tx2">
                    <a:satMod val="200000"/>
                  </a:schemeClr>
                </a:solidFill>
              </a:rPr>
              <a:t>2 </a:t>
            </a:r>
            <a:r>
              <a:rPr lang="ro-RO" dirty="0" smtClean="0">
                <a:solidFill>
                  <a:schemeClr val="tx2">
                    <a:satMod val="200000"/>
                  </a:schemeClr>
                </a:solidFill>
              </a:rPr>
              <a:t>categorii </a:t>
            </a:r>
            <a:r>
              <a:rPr lang="en-US" dirty="0" smtClean="0">
                <a:solidFill>
                  <a:schemeClr val="tx2">
                    <a:satMod val="20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satMod val="200000"/>
                  </a:schemeClr>
                </a:solidFill>
              </a:rPr>
            </a:br>
            <a:endParaRPr lang="en-US" dirty="0">
              <a:solidFill>
                <a:schemeClr val="tx2">
                  <a:satMod val="200000"/>
                </a:schemeClr>
              </a:solidFill>
            </a:endParaRPr>
          </a:p>
        </p:txBody>
      </p:sp>
      <p:sp>
        <p:nvSpPr>
          <p:cNvPr id="16387" name="Substituent conținut 2"/>
          <p:cNvSpPr>
            <a:spLocks noGrp="1"/>
          </p:cNvSpPr>
          <p:nvPr>
            <p:ph sz="half" idx="1"/>
          </p:nvPr>
        </p:nvSpPr>
        <p:spPr>
          <a:xfrm>
            <a:off x="228600" y="457200"/>
            <a:ext cx="4648200" cy="4038600"/>
          </a:xfrm>
        </p:spPr>
        <p:txBody>
          <a:bodyPr/>
          <a:lstStyle/>
          <a:p>
            <a:pPr eaLnBrk="1" hangingPunct="1"/>
            <a:r>
              <a:rPr lang="en-US" altLang="en-US" sz="1800" smtClean="0"/>
              <a:t>In cp.</a:t>
            </a:r>
            <a:r>
              <a:rPr lang="ro-RO" altLang="en-US" sz="1800" smtClean="0"/>
              <a:t> </a:t>
            </a:r>
            <a:r>
              <a:rPr lang="en-US" altLang="en-US" sz="1800" smtClean="0"/>
              <a:t>i</a:t>
            </a:r>
            <a:r>
              <a:rPr lang="ro-RO" altLang="en-US" sz="1800" smtClean="0"/>
              <a:t>nalte</a:t>
            </a:r>
            <a:endParaRPr lang="en-US" altLang="en-US" sz="1800" smtClean="0"/>
          </a:p>
          <a:p>
            <a:pPr lvl="1" eaLnBrk="1" hangingPunct="1"/>
            <a:r>
              <a:rPr lang="ro-RO" altLang="en-US" sz="1800" smtClean="0"/>
              <a:t>maluri evidente</a:t>
            </a:r>
            <a:endParaRPr lang="en-US" altLang="en-US" sz="1800" smtClean="0"/>
          </a:p>
          <a:p>
            <a:pPr lvl="1" eaLnBrk="1" hangingPunct="1"/>
            <a:r>
              <a:rPr lang="en-US" altLang="en-US" sz="1800" smtClean="0"/>
              <a:t>g</a:t>
            </a:r>
            <a:r>
              <a:rPr lang="ro-RO" altLang="en-US" sz="1800" smtClean="0"/>
              <a:t>rinduri</a:t>
            </a:r>
            <a:endParaRPr lang="en-US" altLang="en-US" sz="1800" smtClean="0"/>
          </a:p>
          <a:p>
            <a:pPr lvl="1" eaLnBrk="1" hangingPunct="1"/>
            <a:r>
              <a:rPr lang="en-US" altLang="en-US" sz="1800" smtClean="0"/>
              <a:t>1 – 2 </a:t>
            </a:r>
            <a:r>
              <a:rPr lang="ro-RO" altLang="en-US" sz="1800" smtClean="0"/>
              <a:t>trepte</a:t>
            </a:r>
            <a:endParaRPr lang="en-US" altLang="en-US" sz="1800" smtClean="0"/>
          </a:p>
          <a:p>
            <a:pPr lvl="1" eaLnBrk="1" hangingPunct="1"/>
            <a:r>
              <a:rPr lang="ro-RO" altLang="en-US" sz="1800" smtClean="0"/>
              <a:t>albii părăsite</a:t>
            </a:r>
            <a:endParaRPr lang="en-US" altLang="en-US" sz="1800" smtClean="0"/>
          </a:p>
          <a:p>
            <a:pPr lvl="1" eaLnBrk="1" hangingPunct="1"/>
            <a:r>
              <a:rPr lang="en-US" altLang="en-US" sz="1800" smtClean="0"/>
              <a:t>b</a:t>
            </a:r>
            <a:r>
              <a:rPr lang="ro-RO" altLang="en-US" sz="1800" smtClean="0"/>
              <a:t>elciuge</a:t>
            </a:r>
            <a:endParaRPr lang="en-US" altLang="en-US" sz="1800" smtClean="0"/>
          </a:p>
          <a:p>
            <a:pPr lvl="1" eaLnBrk="1" hangingPunct="1"/>
            <a:r>
              <a:rPr lang="ro-RO" altLang="en-US" sz="1800" smtClean="0"/>
              <a:t>popine,</a:t>
            </a:r>
            <a:endParaRPr lang="en-US" altLang="en-US" sz="1800" smtClean="0"/>
          </a:p>
          <a:p>
            <a:pPr lvl="1" eaLnBrk="1" hangingPunct="1"/>
            <a:r>
              <a:rPr lang="ro-RO" altLang="en-US" sz="1800" smtClean="0"/>
              <a:t> co</a:t>
            </a:r>
            <a:r>
              <a:rPr lang="en-US" altLang="en-US" sz="1800" smtClean="0"/>
              <a:t>n</a:t>
            </a:r>
            <a:r>
              <a:rPr lang="ro-RO" altLang="en-US" sz="1800" smtClean="0"/>
              <a:t>uri aluviale ale afluenţilor</a:t>
            </a:r>
            <a:endParaRPr lang="en-US" altLang="en-US" sz="1800" smtClean="0"/>
          </a:p>
          <a:p>
            <a:pPr eaLnBrk="1" hangingPunct="1"/>
            <a:endParaRPr lang="en-US" altLang="en-US" sz="1800" smtClean="0"/>
          </a:p>
        </p:txBody>
      </p:sp>
      <p:sp>
        <p:nvSpPr>
          <p:cNvPr id="16388" name="Substituent conținut 2"/>
          <p:cNvSpPr>
            <a:spLocks noGrp="1"/>
          </p:cNvSpPr>
          <p:nvPr>
            <p:ph sz="half" idx="1"/>
          </p:nvPr>
        </p:nvSpPr>
        <p:spPr>
          <a:xfrm>
            <a:off x="4495800" y="457200"/>
            <a:ext cx="4648200" cy="3733800"/>
          </a:xfrm>
        </p:spPr>
        <p:txBody>
          <a:bodyPr/>
          <a:lstStyle/>
          <a:p>
            <a:pPr eaLnBrk="1" hangingPunct="1"/>
            <a:r>
              <a:rPr lang="ro-RO" altLang="en-US" sz="1800" smtClean="0"/>
              <a:t>În cp</a:t>
            </a:r>
            <a:r>
              <a:rPr lang="en-US" altLang="en-US" sz="1800" smtClean="0"/>
              <a:t>.</a:t>
            </a:r>
            <a:r>
              <a:rPr lang="ro-RO" altLang="en-US" sz="1800" smtClean="0"/>
              <a:t> </a:t>
            </a:r>
            <a:r>
              <a:rPr lang="en-US" altLang="en-US" sz="1800" smtClean="0"/>
              <a:t>j</a:t>
            </a:r>
            <a:r>
              <a:rPr lang="ro-RO" altLang="en-US" sz="1800" smtClean="0"/>
              <a:t>oase</a:t>
            </a:r>
            <a:endParaRPr lang="en-US" altLang="en-US" sz="1800" smtClean="0"/>
          </a:p>
          <a:p>
            <a:pPr lvl="1" eaLnBrk="1" hangingPunct="1"/>
            <a:r>
              <a:rPr lang="ro-RO" altLang="en-US" sz="1800" smtClean="0"/>
              <a:t> maluri lipsesc sau sunt slab </a:t>
            </a:r>
            <a:r>
              <a:rPr lang="en-US" altLang="en-US" sz="1800" smtClean="0"/>
              <a:t>c</a:t>
            </a:r>
            <a:r>
              <a:rPr lang="ro-RO" altLang="en-US" sz="1800" smtClean="0"/>
              <a:t>onturate</a:t>
            </a:r>
            <a:endParaRPr lang="en-US" altLang="en-US" sz="1800" smtClean="0"/>
          </a:p>
          <a:p>
            <a:pPr lvl="1" eaLnBrk="1" hangingPunct="1"/>
            <a:r>
              <a:rPr lang="en-US" altLang="en-US" sz="1800" smtClean="0"/>
              <a:t>l</a:t>
            </a:r>
            <a:r>
              <a:rPr lang="ro-RO" altLang="en-US" sz="1800" smtClean="0"/>
              <a:t>ateral albi</a:t>
            </a:r>
            <a:r>
              <a:rPr lang="en-US" altLang="en-US" sz="1800" smtClean="0"/>
              <a:t>ei</a:t>
            </a:r>
            <a:r>
              <a:rPr lang="ro-RO" altLang="en-US" sz="1800" smtClean="0"/>
              <a:t> propriu-zis</a:t>
            </a:r>
            <a:r>
              <a:rPr lang="en-US" altLang="en-US" sz="1800" smtClean="0"/>
              <a:t>e</a:t>
            </a:r>
            <a:r>
              <a:rPr lang="ro-RO" altLang="en-US" sz="1800" smtClean="0"/>
              <a:t> </a:t>
            </a:r>
            <a:endParaRPr lang="en-US" altLang="en-US" sz="1800" smtClean="0"/>
          </a:p>
          <a:p>
            <a:pPr lvl="2" eaLnBrk="1" hangingPunct="1"/>
            <a:r>
              <a:rPr lang="ro-RO" altLang="en-US" sz="1800" smtClean="0"/>
              <a:t>albii părăsite</a:t>
            </a:r>
            <a:endParaRPr lang="en-US" altLang="en-US" sz="1800" smtClean="0"/>
          </a:p>
          <a:p>
            <a:pPr lvl="2" eaLnBrk="1" hangingPunct="1"/>
            <a:r>
              <a:rPr lang="ro-RO" altLang="en-US" sz="1800" smtClean="0"/>
              <a:t>bălţi în sectoarele mai joase</a:t>
            </a:r>
            <a:endParaRPr lang="en-US" altLang="en-US" sz="1800" smtClean="0"/>
          </a:p>
          <a:p>
            <a:pPr lvl="1" eaLnBrk="1" hangingPunct="1"/>
            <a:r>
              <a:rPr lang="ro-RO" altLang="en-US" sz="1800" smtClean="0"/>
              <a:t>canale de desecare</a:t>
            </a:r>
            <a:endParaRPr lang="en-US" altLang="en-US" sz="1800" smtClean="0"/>
          </a:p>
          <a:p>
            <a:pPr lvl="1" eaLnBrk="1" hangingPunct="1"/>
            <a:r>
              <a:rPr lang="ro-RO" altLang="en-US" sz="1800" smtClean="0"/>
              <a:t>diguri, ramblee</a:t>
            </a:r>
            <a:endParaRPr lang="en-US" altLang="en-US" sz="1800" smtClean="0"/>
          </a:p>
        </p:txBody>
      </p:sp>
      <p:sp>
        <p:nvSpPr>
          <p:cNvPr id="16389" name="Dreptunghi 6"/>
          <p:cNvSpPr>
            <a:spLocks noChangeArrowheads="1"/>
          </p:cNvSpPr>
          <p:nvPr/>
        </p:nvSpPr>
        <p:spPr bwMode="auto">
          <a:xfrm>
            <a:off x="2286000" y="2971800"/>
            <a:ext cx="26670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ts val="700"/>
              </a:spcBef>
              <a:buClr>
                <a:schemeClr val="tx2"/>
              </a:buClr>
              <a:buSzPct val="95000"/>
              <a:buFont typeface="Wingdings" panose="05000000000000000000" pitchFamily="2" charset="2"/>
              <a:buChar char=""/>
              <a:defRPr sz="3000">
                <a:solidFill>
                  <a:schemeClr val="tx1"/>
                </a:solidFill>
                <a:latin typeface="Corbel" panose="020B0503020204020204" pitchFamily="34" charset="0"/>
              </a:defRPr>
            </a:lvl1pPr>
            <a:lvl2pPr marL="285750" indent="-285750">
              <a:spcBef>
                <a:spcPct val="200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"/>
              <a:defRPr sz="2600">
                <a:solidFill>
                  <a:schemeClr val="tx1"/>
                </a:solidFill>
                <a:latin typeface="Corbel" panose="020B0503020204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anose="05020102010507070707" pitchFamily="18" charset="2"/>
              <a:buChar char=""/>
              <a:defRPr sz="2400">
                <a:solidFill>
                  <a:schemeClr val="tx1"/>
                </a:solidFill>
                <a:latin typeface="Corbel" panose="020B0503020204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EB80A"/>
              </a:buClr>
              <a:buFont typeface="Wingdings 3" panose="05040102010807070707" pitchFamily="18" charset="2"/>
              <a:buChar char=""/>
              <a:defRPr sz="2200">
                <a:solidFill>
                  <a:schemeClr val="tx1"/>
                </a:solidFill>
                <a:latin typeface="Corbel" panose="020B0503020204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EB80A"/>
              </a:buClr>
              <a:buFont typeface="Wingdings 2" panose="05020102010507070707" pitchFamily="18" charset="2"/>
              <a:buChar char=""/>
              <a:defRPr sz="2000">
                <a:solidFill>
                  <a:schemeClr val="tx1"/>
                </a:solidFill>
                <a:latin typeface="Corbel" panose="020B0503020204020204" pitchFamily="34" charset="0"/>
              </a:defRPr>
            </a:lvl9pPr>
          </a:lstStyle>
          <a:p>
            <a:pPr lvl="1" eaLnBrk="1" hangingPunct="1">
              <a:buClr>
                <a:srgbClr val="FFF1CE"/>
              </a:buClr>
            </a:pPr>
            <a:r>
              <a:rPr lang="en-US" altLang="en-US" sz="1800">
                <a:solidFill>
                  <a:srgbClr val="FFFFFF"/>
                </a:solidFill>
              </a:rPr>
              <a:t>n</a:t>
            </a:r>
            <a:r>
              <a:rPr lang="ro-RO" altLang="en-US" sz="1800">
                <a:solidFill>
                  <a:srgbClr val="FFFFFF"/>
                </a:solidFill>
              </a:rPr>
              <a:t>isipuri</a:t>
            </a:r>
            <a:endParaRPr lang="en-US" altLang="en-US" sz="1800">
              <a:solidFill>
                <a:srgbClr val="FFFFFF"/>
              </a:solidFill>
            </a:endParaRPr>
          </a:p>
          <a:p>
            <a:pPr lvl="1" eaLnBrk="1" hangingPunct="1">
              <a:buClr>
                <a:srgbClr val="FFF1CE"/>
              </a:buClr>
            </a:pPr>
            <a:r>
              <a:rPr lang="ro-RO" altLang="en-US" sz="1800">
                <a:solidFill>
                  <a:srgbClr val="FFFFFF"/>
                </a:solidFill>
              </a:rPr>
              <a:t>pietrişuri mărunte</a:t>
            </a:r>
            <a:endParaRPr lang="en-US" altLang="en-US" sz="1800">
              <a:solidFill>
                <a:srgbClr val="FFFFFF"/>
              </a:solidFill>
            </a:endParaRPr>
          </a:p>
          <a:p>
            <a:pPr lvl="1" eaLnBrk="1" hangingPunct="1">
              <a:buClr>
                <a:srgbClr val="FFF1CE"/>
              </a:buClr>
            </a:pPr>
            <a:r>
              <a:rPr lang="ro-RO" altLang="en-US" sz="1800">
                <a:solidFill>
                  <a:srgbClr val="FFFFFF"/>
                </a:solidFill>
              </a:rPr>
              <a:t>vârstă holocenă </a:t>
            </a:r>
            <a:endParaRPr lang="en-US" altLang="en-US" sz="1800">
              <a:solidFill>
                <a:srgbClr val="FFFFFF"/>
              </a:solidFill>
            </a:endParaRPr>
          </a:p>
        </p:txBody>
      </p:sp>
      <p:pic>
        <p:nvPicPr>
          <p:cNvPr id="16390" name="Picture 7" descr="http://www.arad.info.ro/wp-content/uploads/2012/05/muresul_savarsin-1024x6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" b="47501"/>
          <a:stretch>
            <a:fillRect/>
          </a:stretch>
        </p:blipFill>
        <p:spPr bwMode="auto">
          <a:xfrm>
            <a:off x="76200" y="3914775"/>
            <a:ext cx="8991600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u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Ape </a:t>
            </a:r>
            <a:r>
              <a:rPr lang="en-US" dirty="0" err="1" smtClean="0"/>
              <a:t>curgatoare</a:t>
            </a:r>
            <a:endParaRPr lang="en-US" dirty="0"/>
          </a:p>
        </p:txBody>
      </p:sp>
      <p:sp>
        <p:nvSpPr>
          <p:cNvPr id="17411" name="Substituent conținut 2"/>
          <p:cNvSpPr>
            <a:spLocks noGrp="1"/>
          </p:cNvSpPr>
          <p:nvPr>
            <p:ph sz="half" idx="1"/>
          </p:nvPr>
        </p:nvSpPr>
        <p:spPr>
          <a:xfrm>
            <a:off x="0" y="1770063"/>
            <a:ext cx="2963863" cy="4525962"/>
          </a:xfrm>
        </p:spPr>
        <p:txBody>
          <a:bodyPr/>
          <a:lstStyle/>
          <a:p>
            <a:r>
              <a:rPr lang="en-US" altLang="en-US" sz="2200" smtClean="0"/>
              <a:t>Rauri alohtone</a:t>
            </a:r>
          </a:p>
          <a:p>
            <a:pPr marL="1143000" lvl="2"/>
            <a:r>
              <a:rPr lang="en-US" altLang="en-US" sz="2200" smtClean="0"/>
              <a:t>Turt</a:t>
            </a:r>
          </a:p>
          <a:p>
            <a:pPr marL="1143000" lvl="2"/>
            <a:r>
              <a:rPr lang="en-US" altLang="en-US" sz="2200" smtClean="0"/>
              <a:t>Somes</a:t>
            </a:r>
          </a:p>
          <a:p>
            <a:pPr marL="1143000" lvl="2"/>
            <a:r>
              <a:rPr lang="en-US" altLang="en-US" sz="2200" smtClean="0"/>
              <a:t>Crasna</a:t>
            </a:r>
          </a:p>
          <a:p>
            <a:pPr marL="1143000" lvl="2"/>
            <a:r>
              <a:rPr lang="en-US" altLang="en-US" sz="2200" smtClean="0"/>
              <a:t>Barcau</a:t>
            </a:r>
          </a:p>
          <a:p>
            <a:pPr marL="1143000" lvl="2"/>
            <a:r>
              <a:rPr lang="en-US" altLang="en-US" sz="2200" smtClean="0"/>
              <a:t>Crisul Alb</a:t>
            </a:r>
          </a:p>
          <a:p>
            <a:pPr marL="1143000" lvl="2"/>
            <a:r>
              <a:rPr lang="en-US" altLang="en-US" sz="2200" smtClean="0"/>
              <a:t>Crisul Negru</a:t>
            </a:r>
          </a:p>
          <a:p>
            <a:pPr marL="1143000" lvl="2"/>
            <a:r>
              <a:rPr lang="en-US" altLang="en-US" sz="2200" smtClean="0"/>
              <a:t>Crisul Repede</a:t>
            </a:r>
          </a:p>
          <a:p>
            <a:pPr marL="1143000" lvl="2"/>
            <a:r>
              <a:rPr lang="en-US" altLang="en-US" sz="2200" smtClean="0"/>
              <a:t>Mures</a:t>
            </a:r>
          </a:p>
          <a:p>
            <a:pPr marL="1143000" lvl="2"/>
            <a:r>
              <a:rPr lang="en-US" altLang="en-US" sz="2200" smtClean="0"/>
              <a:t>Timis</a:t>
            </a:r>
          </a:p>
          <a:p>
            <a:pPr marL="1143000" lvl="2"/>
            <a:r>
              <a:rPr lang="en-US" altLang="en-US" sz="2200" smtClean="0"/>
              <a:t>Bega</a:t>
            </a:r>
          </a:p>
          <a:p>
            <a:endParaRPr lang="en-US" altLang="en-US" sz="2200" smtClean="0"/>
          </a:p>
        </p:txBody>
      </p:sp>
      <p:sp>
        <p:nvSpPr>
          <p:cNvPr id="17412" name="Substituent conținut 3"/>
          <p:cNvSpPr>
            <a:spLocks noGrp="1"/>
          </p:cNvSpPr>
          <p:nvPr>
            <p:ph sz="half" idx="2"/>
          </p:nvPr>
        </p:nvSpPr>
        <p:spPr>
          <a:xfrm>
            <a:off x="5935663" y="1770063"/>
            <a:ext cx="3513137" cy="4525962"/>
          </a:xfrm>
        </p:spPr>
        <p:txBody>
          <a:bodyPr/>
          <a:lstStyle/>
          <a:p>
            <a:r>
              <a:rPr lang="en-US" altLang="en-US" sz="2200" smtClean="0"/>
              <a:t>Rauri autohtone</a:t>
            </a:r>
          </a:p>
          <a:p>
            <a:pPr lvl="1"/>
            <a:r>
              <a:rPr lang="en-US" altLang="en-US" sz="2200" smtClean="0"/>
              <a:t>Aranca – izv SV or. Arad</a:t>
            </a:r>
          </a:p>
          <a:p>
            <a:pPr lvl="1"/>
            <a:r>
              <a:rPr lang="en-US" altLang="en-US" sz="2200" smtClean="0"/>
              <a:t>Bega Mica</a:t>
            </a:r>
          </a:p>
          <a:p>
            <a:pPr lvl="1"/>
            <a:r>
              <a:rPr lang="en-US" altLang="en-US" sz="2200" smtClean="0"/>
              <a:t>Timisul Mort</a:t>
            </a:r>
          </a:p>
          <a:p>
            <a:pPr lvl="1"/>
            <a:r>
              <a:rPr lang="en-US" altLang="en-US" sz="2200" smtClean="0"/>
              <a:t>Ier</a:t>
            </a:r>
          </a:p>
          <a:p>
            <a:pPr lvl="1"/>
            <a:r>
              <a:rPr lang="en-US" altLang="en-US" sz="2200" smtClean="0"/>
              <a:t>Gala</a:t>
            </a:r>
            <a:r>
              <a:rPr lang="en-US" alt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ţca</a:t>
            </a:r>
          </a:p>
          <a:p>
            <a:pPr lvl="1"/>
            <a:r>
              <a:rPr lang="en-US" altLang="en-US" sz="2200" smtClean="0">
                <a:latin typeface="Arial" panose="020B0604020202020204" pitchFamily="34" charset="0"/>
                <a:cs typeface="Arial" panose="020B0604020202020204" pitchFamily="34" charset="0"/>
              </a:rPr>
              <a:t>Magherus</a:t>
            </a:r>
          </a:p>
          <a:p>
            <a:pPr lvl="1"/>
            <a:endParaRPr lang="en-US" altLang="en-US" sz="2200" smtClean="0"/>
          </a:p>
        </p:txBody>
      </p:sp>
      <p:pic>
        <p:nvPicPr>
          <p:cNvPr id="17413" name="Picture 6" descr="Harta-Apele-Romani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 t="11205" r="63545" b="14845"/>
          <a:stretch>
            <a:fillRect/>
          </a:stretch>
        </p:blipFill>
        <p:spPr bwMode="auto">
          <a:xfrm>
            <a:off x="2897188" y="914400"/>
            <a:ext cx="3427412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0099FF"/>
            </a:gs>
            <a:gs pos="100000">
              <a:srgbClr val="000066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satu mare - raul somes"/>
          <p:cNvPicPr>
            <a:picLocks noChangeAspect="1" noChangeArrowheads="1"/>
          </p:cNvPicPr>
          <p:nvPr/>
        </p:nvPicPr>
        <p:blipFill>
          <a:blip r:embed="rId2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6"/>
          <a:stretch>
            <a:fillRect/>
          </a:stretch>
        </p:blipFill>
        <p:spPr bwMode="auto">
          <a:xfrm>
            <a:off x="0" y="152400"/>
            <a:ext cx="47625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52400" y="3200400"/>
            <a:ext cx="3962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R. Somes  -Satu Mare - inundatii</a:t>
            </a:r>
          </a:p>
        </p:txBody>
      </p:sp>
      <p:pic>
        <p:nvPicPr>
          <p:cNvPr id="18436" name="Picture 4" descr="alee pe digul somesului"/>
          <p:cNvPicPr>
            <a:picLocks noChangeAspect="1" noChangeArrowheads="1"/>
          </p:cNvPicPr>
          <p:nvPr/>
        </p:nvPicPr>
        <p:blipFill>
          <a:blip r:embed="rId3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1" t="4266"/>
          <a:stretch>
            <a:fillRect/>
          </a:stretch>
        </p:blipFill>
        <p:spPr bwMode="auto">
          <a:xfrm>
            <a:off x="4724400" y="152400"/>
            <a:ext cx="44196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5105400" y="3200400"/>
            <a:ext cx="3429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R. Somes  -Satu Mare - dig</a:t>
            </a:r>
          </a:p>
        </p:txBody>
      </p:sp>
      <p:pic>
        <p:nvPicPr>
          <p:cNvPr id="18438" name="Picture 6"/>
          <p:cNvPicPr>
            <a:picLocks noChangeAspect="1" noChangeArrowheads="1"/>
          </p:cNvPicPr>
          <p:nvPr/>
        </p:nvPicPr>
        <p:blipFill>
          <a:blip r:embed="rId4">
            <a:lum bright="6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3" t="24445"/>
          <a:stretch>
            <a:fillRect/>
          </a:stretch>
        </p:blipFill>
        <p:spPr bwMode="auto">
          <a:xfrm>
            <a:off x="4495800" y="3581400"/>
            <a:ext cx="47244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439" name="Text Box 7"/>
          <p:cNvSpPr txBox="1">
            <a:spLocks noChangeArrowheads="1"/>
          </p:cNvSpPr>
          <p:nvPr/>
        </p:nvSpPr>
        <p:spPr bwMode="auto">
          <a:xfrm>
            <a:off x="4572000" y="6324600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Crisul Negru - inundatii</a:t>
            </a:r>
          </a:p>
        </p:txBody>
      </p:sp>
      <p:pic>
        <p:nvPicPr>
          <p:cNvPr id="18440" name="Picture 8" descr="http://upload.wikimedia.org/wikipedia/commons/7/70/RO_HD_Soimus_Mures_River_2.jpg"/>
          <p:cNvPicPr>
            <a:picLocks noChangeAspect="1" noChangeArrowheads="1"/>
          </p:cNvPicPr>
          <p:nvPr/>
        </p:nvPicPr>
        <p:blipFill>
          <a:blip r:embed="rId5">
            <a:lum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0" y="3581400"/>
            <a:ext cx="4724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 Box 9"/>
          <p:cNvSpPr txBox="1">
            <a:spLocks noChangeArrowheads="1"/>
          </p:cNvSpPr>
          <p:nvPr/>
        </p:nvSpPr>
        <p:spPr bwMode="auto">
          <a:xfrm>
            <a:off x="228600" y="6324600"/>
            <a:ext cx="31242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/>
              <a:t>Mures – Lipova - Soimus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 idx="429496729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ro-RO" altLang="en-US" u="sng" smtClean="0"/>
              <a:t>turism</a:t>
            </a:r>
            <a:endParaRPr lang="en-US" altLang="en-US" u="sng" smtClean="0"/>
          </a:p>
        </p:txBody>
      </p:sp>
      <p:sp>
        <p:nvSpPr>
          <p:cNvPr id="19459" name="Rectangle 3"/>
          <p:cNvSpPr>
            <a:spLocks noGrp="1"/>
          </p:cNvSpPr>
          <p:nvPr>
            <p:ph type="body" idx="4294967295"/>
          </p:nvPr>
        </p:nvSpPr>
        <p:spPr>
          <a:xfrm>
            <a:off x="1143000" y="1981200"/>
            <a:ext cx="6478588" cy="4495800"/>
          </a:xfrm>
        </p:spPr>
        <p:txBody>
          <a:bodyPr/>
          <a:lstStyle/>
          <a:p>
            <a:pPr lvl="1">
              <a:lnSpc>
                <a:spcPct val="80000"/>
              </a:lnSpc>
            </a:pPr>
            <a:r>
              <a:rPr lang="ro-RO" altLang="en-US" sz="1700" b="1" smtClean="0"/>
              <a:t>situri arheologice- Oradea</a:t>
            </a:r>
            <a:endParaRPr lang="en-US" altLang="en-US" sz="1700" b="1" smtClean="0"/>
          </a:p>
          <a:p>
            <a:pPr lvl="1">
              <a:lnSpc>
                <a:spcPct val="80000"/>
              </a:lnSpc>
            </a:pPr>
            <a:r>
              <a:rPr lang="ro-RO" altLang="en-US" sz="1700" b="1" smtClean="0"/>
              <a:t>cetăţi, castele feudale </a:t>
            </a:r>
            <a:endParaRPr lang="en-US" altLang="en-US" sz="1700" b="1" smtClean="0"/>
          </a:p>
          <a:p>
            <a:pPr lvl="2">
              <a:lnSpc>
                <a:spcPct val="80000"/>
              </a:lnSpc>
            </a:pPr>
            <a:r>
              <a:rPr lang="ro-RO" altLang="en-US" sz="1800" b="1" smtClean="0"/>
              <a:t>Biharia – cetatea lui Menumorut</a:t>
            </a:r>
            <a:r>
              <a:rPr lang="en-US" altLang="en-US" sz="1800" b="1" smtClean="0"/>
              <a:t>, sec VIII - IX</a:t>
            </a:r>
          </a:p>
          <a:p>
            <a:pPr lvl="2">
              <a:lnSpc>
                <a:spcPct val="80000"/>
              </a:lnSpc>
            </a:pPr>
            <a:r>
              <a:rPr lang="ro-RO" altLang="en-US" sz="1800" b="1" smtClean="0"/>
              <a:t>Salonta</a:t>
            </a:r>
            <a:endParaRPr lang="en-US" altLang="en-US" sz="1800" b="1" smtClean="0"/>
          </a:p>
          <a:p>
            <a:pPr lvl="2">
              <a:lnSpc>
                <a:spcPct val="80000"/>
              </a:lnSpc>
            </a:pPr>
            <a:r>
              <a:rPr lang="ro-RO" altLang="en-US" sz="1800" b="1" smtClean="0"/>
              <a:t>Zarand</a:t>
            </a:r>
            <a:endParaRPr lang="en-US" altLang="en-US" sz="1800" b="1" smtClean="0"/>
          </a:p>
          <a:p>
            <a:pPr lvl="2">
              <a:lnSpc>
                <a:spcPct val="80000"/>
              </a:lnSpc>
            </a:pPr>
            <a:r>
              <a:rPr lang="ro-RO" altLang="en-US" sz="1800" b="1" smtClean="0"/>
              <a:t>Ineu</a:t>
            </a:r>
            <a:endParaRPr lang="en-US" altLang="en-US" sz="1800" b="1" smtClean="0"/>
          </a:p>
          <a:p>
            <a:pPr lvl="2">
              <a:lnSpc>
                <a:spcPct val="80000"/>
              </a:lnSpc>
            </a:pPr>
            <a:r>
              <a:rPr lang="ro-RO" altLang="en-US" sz="1800" b="1" smtClean="0"/>
              <a:t>Pancota</a:t>
            </a:r>
            <a:endParaRPr lang="en-US" altLang="en-US" sz="1800" b="1" smtClean="0"/>
          </a:p>
          <a:p>
            <a:pPr lvl="2">
              <a:lnSpc>
                <a:spcPct val="80000"/>
              </a:lnSpc>
            </a:pPr>
            <a:r>
              <a:rPr lang="ro-RO" altLang="en-US" sz="1800" b="1" smtClean="0"/>
              <a:t>Satu Nou</a:t>
            </a:r>
            <a:endParaRPr lang="en-US" altLang="en-US" sz="1800" b="1" smtClean="0"/>
          </a:p>
          <a:p>
            <a:pPr lvl="1">
              <a:lnSpc>
                <a:spcPct val="80000"/>
              </a:lnSpc>
            </a:pPr>
            <a:r>
              <a:rPr lang="ro-RO" altLang="en-US" sz="1700" b="1" smtClean="0"/>
              <a:t>muzee complexe </a:t>
            </a:r>
            <a:endParaRPr lang="en-US" altLang="en-US" sz="1700" b="1" smtClean="0"/>
          </a:p>
          <a:p>
            <a:pPr lvl="2">
              <a:lnSpc>
                <a:spcPct val="80000"/>
              </a:lnSpc>
            </a:pPr>
            <a:r>
              <a:rPr lang="ro-RO" altLang="en-US" sz="1800" b="1" smtClean="0"/>
              <a:t>Salonta,</a:t>
            </a:r>
            <a:endParaRPr lang="en-US" altLang="en-US" sz="1800" b="1" smtClean="0"/>
          </a:p>
          <a:p>
            <a:pPr lvl="2">
              <a:lnSpc>
                <a:spcPct val="80000"/>
              </a:lnSpc>
            </a:pPr>
            <a:r>
              <a:rPr lang="ro-RO" altLang="en-US" sz="1800" b="1" smtClean="0"/>
              <a:t>Satu Nou</a:t>
            </a:r>
            <a:endParaRPr lang="en-US" altLang="en-US" sz="1800" b="1" smtClean="0"/>
          </a:p>
          <a:p>
            <a:pPr lvl="2">
              <a:lnSpc>
                <a:spcPct val="80000"/>
              </a:lnSpc>
            </a:pPr>
            <a:r>
              <a:rPr lang="ro-RO" altLang="en-US" sz="1800" b="1" smtClean="0"/>
              <a:t>Tinca</a:t>
            </a:r>
            <a:endParaRPr lang="en-US" altLang="en-US" sz="1800" b="1" smtClean="0"/>
          </a:p>
          <a:p>
            <a:pPr lvl="1">
              <a:lnSpc>
                <a:spcPct val="80000"/>
              </a:lnSpc>
            </a:pPr>
            <a:r>
              <a:rPr lang="ro-RO" altLang="en-US" sz="1700" b="1" smtClean="0"/>
              <a:t>monumente istorice si arhitecturale</a:t>
            </a:r>
            <a:endParaRPr lang="en-US" altLang="en-US" sz="1700" b="1" smtClean="0"/>
          </a:p>
          <a:p>
            <a:pPr lvl="2">
              <a:lnSpc>
                <a:spcPct val="80000"/>
              </a:lnSpc>
            </a:pPr>
            <a:r>
              <a:rPr lang="ro-RO" altLang="en-US" sz="1800" b="1" smtClean="0"/>
              <a:t>Sanmartin</a:t>
            </a:r>
            <a:endParaRPr lang="en-US" altLang="en-US" sz="1800" b="1" smtClean="0"/>
          </a:p>
          <a:p>
            <a:pPr lvl="2">
              <a:lnSpc>
                <a:spcPct val="80000"/>
              </a:lnSpc>
            </a:pPr>
            <a:r>
              <a:rPr lang="ro-RO" altLang="en-US" sz="1800" b="1" smtClean="0"/>
              <a:t>Satu Nou</a:t>
            </a:r>
            <a:endParaRPr lang="en-US" altLang="en-US" sz="1800" b="1" smtClean="0"/>
          </a:p>
          <a:p>
            <a:pPr lvl="2">
              <a:lnSpc>
                <a:spcPct val="80000"/>
              </a:lnSpc>
            </a:pPr>
            <a:r>
              <a:rPr lang="ro-RO" altLang="en-US" sz="1800" b="1" smtClean="0"/>
              <a:t>Craiva</a:t>
            </a:r>
            <a:endParaRPr lang="en-US" altLang="en-US" sz="1800" b="1" smtClean="0"/>
          </a:p>
          <a:p>
            <a:pPr lvl="2">
              <a:lnSpc>
                <a:spcPct val="80000"/>
              </a:lnSpc>
            </a:pPr>
            <a:r>
              <a:rPr lang="ro-RO" altLang="en-US" sz="1800" b="1" smtClean="0"/>
              <a:t>Şilindia</a:t>
            </a:r>
            <a:endParaRPr lang="en-US" altLang="en-US" sz="1800" b="1" smtClean="0"/>
          </a:p>
        </p:txBody>
      </p:sp>
      <p:pic>
        <p:nvPicPr>
          <p:cNvPr id="19460" name="Picture 4" descr="%20%20biharia%20cetate%20foto%20aeriana%2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5" descr="turnulciu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0" y="533400"/>
            <a:ext cx="19431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0" t="57001" r="11250" b="12000"/>
          <a:stretch>
            <a:fillRect/>
          </a:stretch>
        </p:blipFill>
        <p:spPr bwMode="auto">
          <a:xfrm>
            <a:off x="3962400" y="3848100"/>
            <a:ext cx="4953000" cy="118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4648200" y="3886200"/>
            <a:ext cx="1735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200" b="1"/>
              <a:t>Poiana cu Narcise Goroniste - Tinca</a:t>
            </a:r>
          </a:p>
        </p:txBody>
      </p:sp>
      <p:pic>
        <p:nvPicPr>
          <p:cNvPr id="19464" name="Picture 8" descr="http://foto.cimec.ro/cronica/2004/165/rsz_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19400"/>
            <a:ext cx="1976438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5" name="AutoShape 9" descr="Z"/>
          <p:cNvSpPr>
            <a:spLocks noChangeAspect="1" noChangeArrowheads="1"/>
          </p:cNvSpPr>
          <p:nvPr/>
        </p:nvSpPr>
        <p:spPr bwMode="auto">
          <a:xfrm>
            <a:off x="1885950" y="1414463"/>
            <a:ext cx="53721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sp>
        <p:nvSpPr>
          <p:cNvPr id="19466" name="AutoShape 10" descr="Z"/>
          <p:cNvSpPr>
            <a:spLocks noChangeAspect="1" noChangeArrowheads="1"/>
          </p:cNvSpPr>
          <p:nvPr/>
        </p:nvSpPr>
        <p:spPr bwMode="auto">
          <a:xfrm>
            <a:off x="1885950" y="1414463"/>
            <a:ext cx="5372100" cy="4029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endParaRPr lang="en-US" altLang="en-US"/>
          </a:p>
        </p:txBody>
      </p:sp>
      <p:pic>
        <p:nvPicPr>
          <p:cNvPr id="19467" name="Picture 11" descr="Orasul Pancota, judetul Ar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1838325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theme1.xml><?xml version="1.0" encoding="utf-8"?>
<a:theme xmlns:a="http://schemas.openxmlformats.org/drawingml/2006/main" name="Flux">
  <a:themeElements>
    <a:clrScheme name="Flux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ux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ux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trou">
  <a:themeElements>
    <a:clrScheme name="Metrou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u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trou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ă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Flux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Flux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Metro</Template>
  <TotalTime>2601</TotalTime>
  <Words>194</Words>
  <Application>Microsoft Office PowerPoint</Application>
  <PresentationFormat>On-screen Show (4:3)</PresentationFormat>
  <Paragraphs>67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16" baseType="lpstr">
      <vt:lpstr>Arial</vt:lpstr>
      <vt:lpstr>Calibri</vt:lpstr>
      <vt:lpstr>Constantia</vt:lpstr>
      <vt:lpstr>Wingdings 2</vt:lpstr>
      <vt:lpstr>Consolas</vt:lpstr>
      <vt:lpstr>Corbel</vt:lpstr>
      <vt:lpstr>Wingdings</vt:lpstr>
      <vt:lpstr>Wingdings 3</vt:lpstr>
      <vt:lpstr>Flux</vt:lpstr>
      <vt:lpstr>Metrou</vt:lpstr>
      <vt:lpstr>CAMPIA DE VEST </vt:lpstr>
      <vt:lpstr>PowerPoint Presentation</vt:lpstr>
      <vt:lpstr>Luncile  2 categorii  </vt:lpstr>
      <vt:lpstr>Ape curgatoare</vt:lpstr>
      <vt:lpstr>PowerPoint Presentation</vt:lpstr>
      <vt:lpstr>turism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CAMPIA DE VEST</dc:title>
  <dc:creator>user</dc:creator>
  <cp:lastModifiedBy>Master</cp:lastModifiedBy>
  <cp:revision>206</cp:revision>
  <dcterms:created xsi:type="dcterms:W3CDTF">2010-03-23T05:09:22Z</dcterms:created>
  <dcterms:modified xsi:type="dcterms:W3CDTF">2020-11-09T13:03:46Z</dcterms:modified>
</cp:coreProperties>
</file>