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58" y="2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8632E82-0F3C-4442-90B6-C5F11596BE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5107EBFB-3619-4156-AD44-511E8812A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67272C77-8062-422C-A82A-3C52FA37F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5272-4C0B-4970-8964-9A2154B5B74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0D5A33F0-D35F-4ECD-BC7C-8AFF44824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D47FBB99-BEFF-40AE-BA49-99A94297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C8EF-73D7-4F07-B5A4-AFEFD80AC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08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6E3BB0C-D208-422A-AC26-B766FC512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C6ABB9F0-9019-43DA-8ED1-F5D0929C2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435E155B-D4DB-414A-9616-BFC44457B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5272-4C0B-4970-8964-9A2154B5B74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167F1EDA-2CAA-4682-A0F5-AF130F315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85486471-6323-4AED-B0C5-9201A3574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C8EF-73D7-4F07-B5A4-AFEFD80AC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8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CC8E5B01-73DE-45C3-96B2-4FF69EDA66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6031410C-ECA8-4A6E-967F-EFD1797FA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12097BCE-116C-40C9-9D6F-3A19A7629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5272-4C0B-4970-8964-9A2154B5B74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6ED7D295-8DA6-4C09-A193-D368F3524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272FC018-CD2D-4D20-9F0B-1979386BF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C8EF-73D7-4F07-B5A4-AFEFD80AC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69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8837CAF-A6E2-4935-9644-D191815D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7E7C3868-F43F-4C6A-A932-4E07926D8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B15BFEFA-3F2C-4971-A22F-F6A4E17DB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5272-4C0B-4970-8964-9A2154B5B74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ECFD92AC-4229-44EE-985E-528C147A8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10971F9E-4E56-4EA8-B30E-78B0B8154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C8EF-73D7-4F07-B5A4-AFEFD80AC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BAD2348-FE7F-4C7F-9DDC-63A19D0CD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EFDFA683-DB62-4FAF-A740-5164421FE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D12B8FE2-17A1-4AFF-AC78-6DDB78413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5272-4C0B-4970-8964-9A2154B5B74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2B14AF5B-335B-4C3B-A5A2-2D331E4D6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E5B9E0FC-893D-46AC-B0A4-0E240FA02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C8EF-73D7-4F07-B5A4-AFEFD80AC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1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84DC3A2-AF46-4857-AF01-048F6842D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F499282-12D2-48BE-9FB5-9428150743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F586AB23-54EA-4CC6-A16D-11195C2AD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375A4CD4-269C-4936-9B34-B7685665D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5272-4C0B-4970-8964-9A2154B5B74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F86D3F5C-279E-407D-B914-C53B35E57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E1D8526C-3B4D-4218-A675-A9607FCAE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C8EF-73D7-4F07-B5A4-AFEFD80AC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6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E69EDDF-2525-4A85-9F8C-D7903DADD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FBD3613B-A81D-434C-84B6-50EDB67C0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4B381DE4-9CC8-4055-82E6-013098ACA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4B282200-5EB7-446C-9EC4-419E493FA2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10A3985F-D4D5-4B9B-BCE7-E8A20405DC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959C7470-28E5-43E8-94BF-4032FBB91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5272-4C0B-4970-8964-9A2154B5B74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F7A4ECD9-9A64-4026-B5DA-0710EA013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7C68B5FC-4BFB-402F-985A-EBB30A959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C8EF-73D7-4F07-B5A4-AFEFD80AC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9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9291BE6-F691-48AB-9FA4-8BD0AE5E4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E68ECC96-3CFE-43AD-B230-25033C6B7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5272-4C0B-4970-8964-9A2154B5B74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51A90C31-1ADD-41B7-83F9-FDF6F46C9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49AFAA0D-FFA6-4A74-8F2F-A5EB3BAE5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C8EF-73D7-4F07-B5A4-AFEFD80AC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92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FAAF7935-A526-4492-A393-FC4040A43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5272-4C0B-4970-8964-9A2154B5B74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3366BAFC-91CC-41D4-878E-647E6E130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61D65D58-B523-4582-8E92-25DA7979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C8EF-73D7-4F07-B5A4-AFEFD80AC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8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65233EA-5979-4D2E-84A5-A1653662C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C9A4A4D4-01B5-4411-BD46-AC8AC1341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4A4B8D17-1586-413C-8DA1-9470F1FE8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0A3C1CDF-36C7-471F-A5DD-34E99823A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5272-4C0B-4970-8964-9A2154B5B74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AB74F224-15C2-48B8-8AEC-A46BBFDCD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EEAAA4B7-B0FD-4718-89A1-547C29205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C8EF-73D7-4F07-B5A4-AFEFD80AC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7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DD321B4-F7E9-4E21-971E-55B35667F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792AF606-96AE-4024-9495-9F75E1A2E7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C29E577F-F166-43B7-9AA9-98D39D783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4C9DD7BB-F3C5-419F-A88B-BADC4806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5272-4C0B-4970-8964-9A2154B5B74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599FC9C3-9523-478A-8EF3-88C5995AF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B24BAE39-A820-4200-AEEF-1B55CB2DB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C8EF-73D7-4F07-B5A4-AFEFD80AC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17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7DD4F425-9D6F-42DE-ADB5-573F39456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E2CD9B23-E91B-4D7E-80BA-D38221AC1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335E583C-61E7-442A-A6C0-7A284FFD6E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C5272-4C0B-4970-8964-9A2154B5B74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A8EF3DF9-808A-47F0-ABFE-03DC3C0D0C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2866F275-3A29-4246-8295-1B92252CC1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BC8EF-73D7-4F07-B5A4-AFEFD80AC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8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03F901DA-B088-4CF3-AEFA-FA1F83ADC5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endParaRPr lang="en-US" sz="2000">
              <a:solidFill>
                <a:srgbClr val="080808"/>
              </a:solidFill>
            </a:endParaRPr>
          </a:p>
        </p:txBody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AC23EF3E-9681-4DAD-BF6D-67180EF0D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Autofit/>
          </a:bodyPr>
          <a:lstStyle/>
          <a:p>
            <a:r>
              <a:rPr lang="en-US" b="1" dirty="0" err="1">
                <a:solidFill>
                  <a:srgbClr val="080808"/>
                </a:solidFill>
              </a:rPr>
              <a:t>RECAPITULARE</a:t>
            </a:r>
            <a:r>
              <a:rPr lang="en-US" b="1" dirty="0">
                <a:solidFill>
                  <a:srgbClr val="080808"/>
                </a:solidFill>
              </a:rPr>
              <a:t> – </a:t>
            </a:r>
            <a:r>
              <a:rPr lang="en-US" b="1" dirty="0" err="1">
                <a:solidFill>
                  <a:srgbClr val="080808"/>
                </a:solidFill>
              </a:rPr>
              <a:t>MEDIUL</a:t>
            </a:r>
            <a:r>
              <a:rPr lang="en-US" b="1" dirty="0">
                <a:solidFill>
                  <a:srgbClr val="080808"/>
                </a:solidFill>
              </a:rPr>
              <a:t> </a:t>
            </a:r>
            <a:r>
              <a:rPr lang="en-US" b="1" dirty="0" err="1">
                <a:solidFill>
                  <a:srgbClr val="080808"/>
                </a:solidFill>
              </a:rPr>
              <a:t>CONSTRUIT</a:t>
            </a:r>
            <a:endParaRPr lang="en-US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7703000-E40A-414E-BC68-1E34B1E20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C5560E1B-D812-40C5-A34B-9AB353CC4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3DBC3EB3-3A83-4E9E-B183-AAA53E639C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09" y="827802"/>
            <a:ext cx="12303994" cy="459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62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23E859E-BCBF-4E66-BDB2-B45C40789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27419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A9AEE7E-B925-446D-8A61-75BFE40B8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>
            <a:off x="0" y="1217573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Titlu 1">
            <a:extLst>
              <a:ext uri="{FF2B5EF4-FFF2-40B4-BE49-F238E27FC236}">
                <a16:creationId xmlns:a16="http://schemas.microsoft.com/office/drawing/2014/main" id="{668F5C7F-0C11-4A79-89BE-B67FEF8AD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398" cy="1299411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rgbClr val="FFFFFF"/>
                </a:solidFill>
              </a:rPr>
              <a:t>COMPLETEAZĂ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45D527E-542C-44E0-8FC2-F03B24CFA2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2466471"/>
            <a:ext cx="12188952" cy="43915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3268E120-FE13-4D01-9F0A-71D7562E24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777" y="2516984"/>
            <a:ext cx="11449445" cy="3715865"/>
          </a:xfrm>
          <a:prstGeom prst="rect">
            <a:avLst/>
          </a:prstGeom>
        </p:spPr>
      </p:pic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6D0CE7D8-E70A-4C8F-A5DC-BC2A4C884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4871" y="2827419"/>
            <a:ext cx="5029200" cy="3227626"/>
          </a:xfrm>
        </p:spPr>
        <p:txBody>
          <a:bodyPr anchor="ctr">
            <a:normAutofit/>
          </a:bodyPr>
          <a:lstStyle/>
          <a:p>
            <a:endParaRPr lang="en-US" sz="1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041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38C8D6E-E16C-42A0-96D6-CF68EBBB2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0DAEFA2-7A93-40AC-B48B-192C9B891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219031F6-C3E4-40D0-BE23-D0E71BD244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632" y="451096"/>
            <a:ext cx="11725462" cy="593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521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C3DE649-FEA3-4FE5-9CB9-5A8B3EE5B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BA64CAC-4E77-4A79-8636-283E0CCBF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2ACAE301-C3BC-4E77-8608-7C9A8BA6C6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517" y="793824"/>
            <a:ext cx="11661883" cy="5292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385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4F5F882E-1DBE-483D-959D-A9995EDE5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073" y="489439"/>
            <a:ext cx="11139854" cy="930447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chemeClr val="bg1"/>
                </a:solidFill>
              </a:rPr>
              <a:t>ALEGE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dirty="0" err="1">
                <a:solidFill>
                  <a:schemeClr val="bg1"/>
                </a:solidFill>
              </a:rPr>
              <a:t>RĂSPUNSUL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dirty="0" err="1">
                <a:solidFill>
                  <a:schemeClr val="bg1"/>
                </a:solidFill>
              </a:rPr>
              <a:t>CORECT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CE834DCB-2F3F-4843-9349-B065CDD03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48499"/>
            <a:ext cx="9144000" cy="420001"/>
          </a:xfrm>
        </p:spPr>
        <p:txBody>
          <a:bodyPr>
            <a:normAutofit/>
          </a:bodyPr>
          <a:lstStyle/>
          <a:p>
            <a:endParaRPr lang="en-US" sz="2000">
              <a:solidFill>
                <a:schemeClr val="bg1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ine 4">
            <a:extLst>
              <a:ext uri="{FF2B5EF4-FFF2-40B4-BE49-F238E27FC236}">
                <a16:creationId xmlns:a16="http://schemas.microsoft.com/office/drawing/2014/main" id="{6932FF6C-A8AF-4684-AB11-981D67BF1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" y="2579648"/>
            <a:ext cx="11496821" cy="369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876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9BC5275B-EACC-4AED-AEA9-0051804C37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2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447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336FA646-EA6F-44AE-8F20-5BED4D90A8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540774"/>
            <a:ext cx="10905066" cy="5879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790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B3E80A25-4FBC-4BBD-A7AC-2D20943FE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ASOCIAȚI</a:t>
            </a:r>
            <a:endParaRPr lang="en-US" sz="5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B8226F36-88A6-4F9D-9188-EC2BAE5E4C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" y="2979897"/>
            <a:ext cx="11496821" cy="3057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885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13A7C8A-006A-4C4C-B73E-E586E6752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7F47E44-A0C2-49DC-B7EF-B2EC59FFA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9643AEF0-72E0-4D3E-9E13-6CDB27AE4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968" y="165991"/>
            <a:ext cx="11562735" cy="650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772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67A3829-4458-4750-9CB3-9FD616A73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52E92C9-292A-4A21-8E4B-5620922CA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8C556838-C56E-4996-A384-877E23B11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757" y="483148"/>
            <a:ext cx="11618666" cy="5042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660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F335BCED-3A64-4961-AE22-FC9E1502E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ADEVĂRAT</a:t>
            </a:r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- </a:t>
            </a:r>
            <a:r>
              <a:rPr lang="en-US" sz="5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FALS</a:t>
            </a:r>
            <a:endParaRPr lang="en-US" sz="5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B57CA915-C546-41D1-AA01-D363F83F51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" y="3113132"/>
            <a:ext cx="11496821" cy="27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455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C63A720-DA3B-45CB-93E3-9EBB69215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18D27D7-2E8D-4EE5-92AA-249FE8EB2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5FF0A75C-0E25-4EFE-9E26-727A4FD2D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9757"/>
            <a:ext cx="11902434" cy="6233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583217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Ecran lat</PresentationFormat>
  <Paragraphs>5</Paragraphs>
  <Slides>13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Temă Office</vt:lpstr>
      <vt:lpstr>RECAPITULARE – MEDIUL CONSTRUIT</vt:lpstr>
      <vt:lpstr>ALEGE RĂSPUNSUL CORECT</vt:lpstr>
      <vt:lpstr>Prezentare PowerPoint</vt:lpstr>
      <vt:lpstr>Prezentare PowerPoint</vt:lpstr>
      <vt:lpstr>ASOCIAȚI</vt:lpstr>
      <vt:lpstr>Prezentare PowerPoint</vt:lpstr>
      <vt:lpstr>Prezentare PowerPoint</vt:lpstr>
      <vt:lpstr>ADEVĂRAT - FALS</vt:lpstr>
      <vt:lpstr>Prezentare PowerPoint</vt:lpstr>
      <vt:lpstr>Prezentare PowerPoint</vt:lpstr>
      <vt:lpstr>COMPLETEAZĂ</vt:lpstr>
      <vt:lpstr>Prezentare PowerPoint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RECAPITULARE – MEDIUL CONSTRUIT</dc:title>
  <dc:creator>Andreea Ștefania Robu</dc:creator>
  <cp:lastModifiedBy>Andreea Ștefania Robu</cp:lastModifiedBy>
  <cp:revision>2</cp:revision>
  <dcterms:created xsi:type="dcterms:W3CDTF">2020-11-11T13:42:05Z</dcterms:created>
  <dcterms:modified xsi:type="dcterms:W3CDTF">2020-11-11T16:59:00Z</dcterms:modified>
</cp:coreProperties>
</file>