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9" r:id="rId7"/>
    <p:sldId id="262" r:id="rId8"/>
    <p:sldId id="263" r:id="rId9"/>
    <p:sldId id="264" r:id="rId10"/>
    <p:sldId id="265" r:id="rId11"/>
    <p:sldId id="260" r:id="rId12"/>
    <p:sldId id="266" r:id="rId13"/>
    <p:sldId id="267" r:id="rId14"/>
    <p:sldId id="26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4367-4D8A-45C9-B84D-64E6450394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5053-38DC-4465-A174-DC8316291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4367-4D8A-45C9-B84D-64E6450394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5053-38DC-4465-A174-DC8316291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4367-4D8A-45C9-B84D-64E6450394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5053-38DC-4465-A174-DC8316291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4367-4D8A-45C9-B84D-64E6450394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5053-38DC-4465-A174-DC8316291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4367-4D8A-45C9-B84D-64E6450394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5053-38DC-4465-A174-DC8316291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4367-4D8A-45C9-B84D-64E64503946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5053-38DC-4465-A174-DC8316291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4367-4D8A-45C9-B84D-64E64503946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5053-38DC-4465-A174-DC8316291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4367-4D8A-45C9-B84D-64E64503946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5053-38DC-4465-A174-DC8316291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4367-4D8A-45C9-B84D-64E64503946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5053-38DC-4465-A174-DC8316291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4367-4D8A-45C9-B84D-64E64503946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5053-38DC-4465-A174-DC8316291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4367-4D8A-45C9-B84D-64E64503946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5053-38DC-4465-A174-DC8316291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4367-4D8A-45C9-B84D-64E6450394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D5053-38DC-4465-A174-DC8316291D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030"/>
            <a:ext cx="4572000" cy="6614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2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Locuinţe.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21102"/>
            <a:ext cx="6927166" cy="6888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2"/>
            <a:ext cx="9142437" cy="6856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417" y="5934670"/>
            <a:ext cx="74676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Religia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ocupa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un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loc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foarte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important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în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viața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oamenilor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din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Orientul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Antic.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Preoții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erau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foarte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respectați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iar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în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fruntea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lor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se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afla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chiar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regele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considerat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zeu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sau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fiu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al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zeului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7332546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838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</a:t>
            </a:r>
            <a:r>
              <a:rPr lang="ro-RO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cupaţii</a:t>
            </a:r>
            <a:endParaRPr lang="en-US" sz="5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" y="-21102"/>
            <a:ext cx="9172136" cy="6879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228600"/>
            <a:ext cx="3657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Hrana oamenilor era simplă: cereale, legume, carne, lapte, brânză, miere</a:t>
            </a:r>
            <a:r>
              <a:rPr lang="vi-VN" dirty="0" smtClean="0"/>
              <a:t>.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551"/>
            <a:ext cx="7772400" cy="6724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76200"/>
            <a:ext cx="69342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o-RO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Canale de irigaţii. </a:t>
            </a:r>
            <a:r>
              <a:rPr lang="vi-VN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Pentru a cultiva pământul și pentru a obține recoltele de cereale de care aveau </a:t>
            </a:r>
            <a:r>
              <a:rPr lang="vi-V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nevoi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e</a:t>
            </a:r>
            <a:r>
              <a:rPr lang="vi-V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, </a:t>
            </a:r>
            <a:r>
              <a:rPr lang="vi-VN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oamenii au adaptat mediul natural necesităților proprii</a:t>
            </a:r>
            <a:r>
              <a:rPr lang="vi-V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.</a:t>
            </a:r>
            <a:endParaRPr lang="vi-VN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37"/>
            <a:ext cx="9135794" cy="6851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5943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ajutorul </a:t>
            </a:r>
            <a:r>
              <a:rPr lang="vi-VN" sz="20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canalelor de irigații</a:t>
            </a:r>
            <a:r>
              <a:rPr lang="vi-VN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ei au reușit să </a:t>
            </a:r>
            <a:r>
              <a:rPr lang="vi-VN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asigure apa necesară agriculturii.</a:t>
            </a:r>
            <a:endParaRPr lang="vi-VN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152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construirea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întreținerea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canalelor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irigații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întreaga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comunitate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Canalele de irigații sunt utilizate și în lumea modernă</a:t>
            </a:r>
            <a:r>
              <a:rPr lang="vi-VN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vi-VN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WPS Presentation</Application>
  <PresentationFormat>On-screen Show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SimSun</vt:lpstr>
      <vt:lpstr>Wingdings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Mihai1606</dc:creator>
  <cp:lastModifiedBy>bazil</cp:lastModifiedBy>
  <cp:revision>8</cp:revision>
  <dcterms:created xsi:type="dcterms:W3CDTF">2017-10-16T05:18:00Z</dcterms:created>
  <dcterms:modified xsi:type="dcterms:W3CDTF">2020-11-09T07:06:18Z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