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7D50-5D99-45B6-86B8-A986865860A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259E-C49A-4199-A59B-CB5D90F6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7D50-5D99-45B6-86B8-A986865860A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259E-C49A-4199-A59B-CB5D90F6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8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7D50-5D99-45B6-86B8-A986865860A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259E-C49A-4199-A59B-CB5D90F6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7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7D50-5D99-45B6-86B8-A986865860A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259E-C49A-4199-A59B-CB5D90F6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7D50-5D99-45B6-86B8-A986865860A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259E-C49A-4199-A59B-CB5D90F6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7D50-5D99-45B6-86B8-A986865860A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259E-C49A-4199-A59B-CB5D90F6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7D50-5D99-45B6-86B8-A986865860A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259E-C49A-4199-A59B-CB5D90F6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6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7D50-5D99-45B6-86B8-A986865860A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259E-C49A-4199-A59B-CB5D90F6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7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7D50-5D99-45B6-86B8-A986865860A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259E-C49A-4199-A59B-CB5D90F6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6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7D50-5D99-45B6-86B8-A986865860A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259E-C49A-4199-A59B-CB5D90F6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6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7D50-5D99-45B6-86B8-A986865860A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259E-C49A-4199-A59B-CB5D90F6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3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87D50-5D99-45B6-86B8-A986865860A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1259E-C49A-4199-A59B-CB5D90F6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2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760" y="216169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Istoria artei românești -  </a:t>
            </a:r>
            <a:b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inceputul sec. al </a:t>
            </a:r>
            <a:r>
              <a:rPr lang="ro-RO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XX-lea</a:t>
            </a:r>
            <a:br>
              <a:rPr lang="ro-RO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o-RO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o-RO" dirty="0" smtClean="0"/>
              <a:t>Ștefan Luchian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8" y="0"/>
            <a:ext cx="4813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1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43" y="-5364"/>
            <a:ext cx="8340990" cy="68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3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46" y="0"/>
            <a:ext cx="9856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3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71" y="66502"/>
            <a:ext cx="510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8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59" y="0"/>
            <a:ext cx="9184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Istoria artei românești -   inceputul sec. al XX-lea  Ștefan Luchian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Istoria artei românești -   inceputul sec. al XX-lea  Ștefan Luchian</dc:title>
  <dc:creator>Master</dc:creator>
  <cp:lastModifiedBy>Master</cp:lastModifiedBy>
  <cp:revision>1</cp:revision>
  <dcterms:created xsi:type="dcterms:W3CDTF">2020-05-29T09:44:13Z</dcterms:created>
  <dcterms:modified xsi:type="dcterms:W3CDTF">2020-05-29T09:44:25Z</dcterms:modified>
</cp:coreProperties>
</file>