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5" r:id="rId3"/>
    <p:sldId id="263" r:id="rId4"/>
    <p:sldId id="256" r:id="rId5"/>
    <p:sldId id="257" r:id="rId6"/>
    <p:sldId id="259" r:id="rId7"/>
    <p:sldId id="260" r:id="rId8"/>
    <p:sldId id="266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1AB95-D10E-444B-824C-5B359C284265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AD9B0-C641-4C77-9A09-C4FFFA8A1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 err="1" smtClean="0">
                <a:solidFill>
                  <a:srgbClr val="0070C0"/>
                </a:solidFill>
              </a:rPr>
              <a:t>Bine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ati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venit</a:t>
            </a:r>
            <a:r>
              <a:rPr lang="en-US" sz="4800" b="1" dirty="0" smtClean="0">
                <a:solidFill>
                  <a:srgbClr val="0070C0"/>
                </a:solidFill>
              </a:rPr>
              <a:t> la </a:t>
            </a:r>
            <a:r>
              <a:rPr lang="en-US" sz="4800" b="1" dirty="0" err="1" smtClean="0">
                <a:solidFill>
                  <a:srgbClr val="0070C0"/>
                </a:solidFill>
              </a:rPr>
              <a:t>lectia</a:t>
            </a:r>
            <a:r>
              <a:rPr lang="en-US" sz="4800" b="1" dirty="0" smtClean="0">
                <a:solidFill>
                  <a:srgbClr val="0070C0"/>
                </a:solidFill>
              </a:rPr>
              <a:t> de </a:t>
            </a:r>
            <a:r>
              <a:rPr lang="en-US" sz="4800" b="1" dirty="0" err="1" smtClean="0">
                <a:solidFill>
                  <a:srgbClr val="0070C0"/>
                </a:solidFill>
              </a:rPr>
              <a:t>fizicã</a:t>
            </a:r>
            <a:r>
              <a:rPr lang="en-US" sz="4800" b="1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          </a:t>
            </a:r>
            <a:r>
              <a:rPr lang="en-US" sz="6000" b="1" dirty="0" err="1" smtClean="0">
                <a:solidFill>
                  <a:srgbClr val="0070C0"/>
                </a:solidFill>
              </a:rPr>
              <a:t>Circuitul</a:t>
            </a:r>
            <a:r>
              <a:rPr lang="en-US" sz="6000" b="1" dirty="0" smtClean="0">
                <a:solidFill>
                  <a:srgbClr val="0070C0"/>
                </a:solidFill>
              </a:rPr>
              <a:t> electric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5" name="Heart 4"/>
          <p:cNvSpPr/>
          <p:nvPr/>
        </p:nvSpPr>
        <p:spPr>
          <a:xfrm>
            <a:off x="685800" y="4724400"/>
            <a:ext cx="10668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>
            <a:off x="7467600" y="533400"/>
            <a:ext cx="10668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 </a:t>
            </a:r>
            <a:r>
              <a:rPr lang="en-US" dirty="0" err="1" smtClean="0"/>
              <a:t>putea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rezisti</a:t>
            </a:r>
            <a:r>
              <a:rPr lang="en-US" dirty="0" smtClean="0"/>
              <a:t> </a:t>
            </a:r>
            <a:r>
              <a:rPr lang="en-US" dirty="0" err="1" smtClean="0"/>
              <a:t>doua</a:t>
            </a:r>
            <a:r>
              <a:rPr lang="en-US" dirty="0" smtClean="0"/>
              <a:t> </a:t>
            </a:r>
            <a:r>
              <a:rPr lang="en-US" dirty="0" err="1" smtClean="0"/>
              <a:t>saptamani</a:t>
            </a:r>
            <a:r>
              <a:rPr lang="en-US" dirty="0" smtClean="0"/>
              <a:t> </a:t>
            </a:r>
            <a:r>
              <a:rPr lang="en-US" dirty="0" err="1" smtClean="0"/>
              <a:t>fara</a:t>
            </a:r>
            <a:r>
              <a:rPr lang="en-US" dirty="0" smtClean="0"/>
              <a:t> </a:t>
            </a:r>
            <a:r>
              <a:rPr lang="en-US" dirty="0" err="1" smtClean="0"/>
              <a:t>curent</a:t>
            </a:r>
            <a:r>
              <a:rPr lang="en-US" dirty="0" smtClean="0"/>
              <a:t> electric?</a:t>
            </a:r>
            <a:br>
              <a:rPr lang="en-US" dirty="0" smtClean="0"/>
            </a:b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aparate</a:t>
            </a:r>
            <a:r>
              <a:rPr lang="en-US" dirty="0" smtClean="0"/>
              <a:t> </a:t>
            </a:r>
            <a:r>
              <a:rPr lang="en-US" dirty="0" err="1" smtClean="0"/>
              <a:t>electrice</a:t>
            </a:r>
            <a:r>
              <a:rPr lang="en-US" dirty="0" smtClean="0"/>
              <a:t> </a:t>
            </a:r>
            <a:r>
              <a:rPr lang="en-US" dirty="0" err="1" smtClean="0"/>
              <a:t>ti-ar</a:t>
            </a:r>
            <a:r>
              <a:rPr lang="en-US" dirty="0" smtClean="0"/>
              <a:t> </a:t>
            </a:r>
            <a:r>
              <a:rPr lang="en-US" dirty="0" err="1" smtClean="0"/>
              <a:t>lipsi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Cum se </a:t>
            </a:r>
            <a:r>
              <a:rPr lang="en-US" dirty="0" err="1" smtClean="0"/>
              <a:t>construieste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un circuit </a:t>
            </a:r>
            <a:r>
              <a:rPr lang="en-US" dirty="0" err="1" smtClean="0"/>
              <a:t>serie</a:t>
            </a:r>
            <a:r>
              <a:rPr lang="en-US" dirty="0" smtClean="0"/>
              <a:t> cu 2 </a:t>
            </a:r>
            <a:r>
              <a:rPr lang="en-US" dirty="0" err="1" smtClean="0"/>
              <a:t>becuri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lowchart: Summing Junction 3"/>
          <p:cNvSpPr/>
          <p:nvPr/>
        </p:nvSpPr>
        <p:spPr>
          <a:xfrm>
            <a:off x="1828800" y="2362200"/>
            <a:ext cx="1219200" cy="1066800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Summing Junction 5"/>
          <p:cNvSpPr/>
          <p:nvPr/>
        </p:nvSpPr>
        <p:spPr>
          <a:xfrm>
            <a:off x="3810000" y="2362200"/>
            <a:ext cx="1143000" cy="1066800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4" idx="6"/>
            <a:endCxn id="6" idx="2"/>
          </p:cNvCxnSpPr>
          <p:nvPr/>
        </p:nvCxnSpPr>
        <p:spPr>
          <a:xfrm>
            <a:off x="3048000" y="2895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6"/>
          </p:cNvCxnSpPr>
          <p:nvPr/>
        </p:nvCxnSpPr>
        <p:spPr>
          <a:xfrm>
            <a:off x="4953000" y="28956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4" idx="2"/>
          </p:cNvCxnSpPr>
          <p:nvPr/>
        </p:nvCxnSpPr>
        <p:spPr>
          <a:xfrm>
            <a:off x="1066800" y="2895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28956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66800" y="47244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38400" y="39624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43200" y="42672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5600" y="46482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67400" y="2971800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33600" y="16002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B1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4038600" y="1600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/>
            </a:r>
            <a:br>
              <a:rPr lang="en-US" sz="4800" b="1" dirty="0" smtClean="0">
                <a:solidFill>
                  <a:srgbClr val="0070C0"/>
                </a:solidFill>
              </a:rPr>
            </a:br>
            <a:r>
              <a:rPr lang="en-US" sz="4800" b="1" dirty="0" err="1" smtClean="0">
                <a:solidFill>
                  <a:srgbClr val="0070C0"/>
                </a:solidFill>
              </a:rPr>
              <a:t>Desenati</a:t>
            </a:r>
            <a:r>
              <a:rPr lang="en-US" sz="4800" b="1" dirty="0" smtClean="0">
                <a:solidFill>
                  <a:srgbClr val="0070C0"/>
                </a:solidFill>
              </a:rPr>
              <a:t> un circuit electric </a:t>
            </a:r>
            <a:r>
              <a:rPr lang="en-US" sz="4800" b="1" dirty="0" err="1" smtClean="0">
                <a:solidFill>
                  <a:srgbClr val="0070C0"/>
                </a:solidFill>
              </a:rPr>
              <a:t>serie</a:t>
            </a:r>
            <a:r>
              <a:rPr lang="en-US" sz="4800" b="1" dirty="0" smtClean="0">
                <a:solidFill>
                  <a:srgbClr val="0070C0"/>
                </a:solidFill>
              </a:rPr>
              <a:t> cu 3 </a:t>
            </a:r>
            <a:r>
              <a:rPr lang="en-US" sz="4800" b="1" dirty="0" err="1" smtClean="0">
                <a:solidFill>
                  <a:srgbClr val="0070C0"/>
                </a:solidFill>
              </a:rPr>
              <a:t>becuri,o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sursa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electrica</a:t>
            </a:r>
            <a:r>
              <a:rPr lang="en-US" sz="4800" b="1" dirty="0" smtClean="0">
                <a:solidFill>
                  <a:srgbClr val="0070C0"/>
                </a:solidFill>
              </a:rPr>
              <a:t> ,</a:t>
            </a:r>
            <a:br>
              <a:rPr lang="en-US" sz="4800" b="1" dirty="0" smtClean="0">
                <a:solidFill>
                  <a:srgbClr val="0070C0"/>
                </a:solidFill>
              </a:rPr>
            </a:br>
            <a:r>
              <a:rPr lang="en-US" sz="4800" b="1" dirty="0" smtClean="0">
                <a:solidFill>
                  <a:srgbClr val="0070C0"/>
                </a:solidFill>
              </a:rPr>
              <a:t>un  </a:t>
            </a:r>
            <a:r>
              <a:rPr lang="en-US" sz="4800" b="1" dirty="0" err="1" smtClean="0">
                <a:solidFill>
                  <a:srgbClr val="0070C0"/>
                </a:solidFill>
              </a:rPr>
              <a:t>intrerupator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inchis</a:t>
            </a:r>
            <a:r>
              <a:rPr lang="en-US" sz="4800" b="1" dirty="0" smtClean="0">
                <a:solidFill>
                  <a:srgbClr val="0070C0"/>
                </a:solidFill>
              </a:rPr>
              <a:t>.</a:t>
            </a:r>
            <a:br>
              <a:rPr lang="en-US" sz="4800" b="1" dirty="0" smtClean="0">
                <a:solidFill>
                  <a:srgbClr val="0070C0"/>
                </a:solidFill>
              </a:rPr>
            </a:br>
            <a:r>
              <a:rPr lang="en-US" sz="4800" b="1" dirty="0" smtClean="0">
                <a:solidFill>
                  <a:srgbClr val="0070C0"/>
                </a:solidFill>
              </a:rPr>
              <a:t/>
            </a:r>
            <a:br>
              <a:rPr lang="en-US" sz="4800" b="1" dirty="0" smtClean="0">
                <a:solidFill>
                  <a:srgbClr val="0070C0"/>
                </a:solidFill>
              </a:rPr>
            </a:br>
            <a:r>
              <a:rPr lang="en-US" sz="4800" b="1" dirty="0" err="1" smtClean="0">
                <a:solidFill>
                  <a:srgbClr val="0070C0"/>
                </a:solidFill>
              </a:rPr>
              <a:t>Becurile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lumineaza</a:t>
            </a:r>
            <a:r>
              <a:rPr lang="en-US" sz="4800" b="1" dirty="0" smtClean="0">
                <a:solidFill>
                  <a:srgbClr val="0070C0"/>
                </a:solidFill>
              </a:rPr>
              <a:t> ?</a:t>
            </a:r>
            <a:endParaRPr lang="en-US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imona\Desktop\lectii Zoom\circuit serie cu intrerupator inchi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8229600" cy="5105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56388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 </a:t>
            </a:r>
            <a:r>
              <a:rPr lang="en-US" sz="2800" b="1" dirty="0" err="1" smtClean="0"/>
              <a:t>acest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circuit,becurile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lumineaza</a:t>
            </a:r>
            <a:r>
              <a:rPr lang="en-US" sz="2800" b="1" dirty="0" smtClean="0"/>
              <a:t> ,</a:t>
            </a:r>
            <a:r>
              <a:rPr lang="en-US" sz="2800" b="1" dirty="0" err="1" smtClean="0"/>
              <a:t>deoarece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intrerupatorul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este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inchis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trece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curentul</a:t>
            </a:r>
            <a:r>
              <a:rPr lang="en-US" sz="2800" b="1" dirty="0" smtClean="0"/>
              <a:t> electric.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 err="1" smtClean="0">
                <a:solidFill>
                  <a:srgbClr val="0070C0"/>
                </a:solidFill>
              </a:rPr>
              <a:t>Desenati</a:t>
            </a:r>
            <a:r>
              <a:rPr lang="en-US" sz="4400" b="1" dirty="0" smtClean="0">
                <a:solidFill>
                  <a:srgbClr val="0070C0"/>
                </a:solidFill>
              </a:rPr>
              <a:t> un circuit electric </a:t>
            </a:r>
            <a:r>
              <a:rPr lang="en-US" sz="4400" b="1" dirty="0" err="1" smtClean="0">
                <a:solidFill>
                  <a:srgbClr val="0070C0"/>
                </a:solidFill>
              </a:rPr>
              <a:t>paralel</a:t>
            </a:r>
            <a:r>
              <a:rPr lang="en-US" sz="4400" b="1" dirty="0" smtClean="0">
                <a:solidFill>
                  <a:srgbClr val="0070C0"/>
                </a:solidFill>
              </a:rPr>
              <a:t>                  cu 3 </a:t>
            </a:r>
            <a:r>
              <a:rPr lang="en-US" sz="4400" b="1" dirty="0" err="1" smtClean="0">
                <a:solidFill>
                  <a:srgbClr val="0070C0"/>
                </a:solidFill>
              </a:rPr>
              <a:t>becuri</a:t>
            </a:r>
            <a:r>
              <a:rPr lang="en-US" sz="4400" b="1" dirty="0" smtClean="0">
                <a:solidFill>
                  <a:srgbClr val="0070C0"/>
                </a:solidFill>
              </a:rPr>
              <a:t>, o </a:t>
            </a:r>
            <a:r>
              <a:rPr lang="en-US" sz="4400" b="1" dirty="0" err="1" smtClean="0">
                <a:solidFill>
                  <a:srgbClr val="0070C0"/>
                </a:solidFill>
              </a:rPr>
              <a:t>sursa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electrica</a:t>
            </a:r>
            <a:r>
              <a:rPr lang="en-US" sz="4400" b="1" dirty="0" smtClean="0">
                <a:solidFill>
                  <a:srgbClr val="0070C0"/>
                </a:solidFill>
              </a:rPr>
              <a:t>  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  </a:t>
            </a:r>
            <a:r>
              <a:rPr lang="en-US" sz="4400" b="1" dirty="0" err="1" smtClean="0">
                <a:solidFill>
                  <a:srgbClr val="0070C0"/>
                </a:solidFill>
              </a:rPr>
              <a:t>si</a:t>
            </a:r>
            <a:r>
              <a:rPr lang="en-US" sz="4400" b="1" dirty="0" smtClean="0">
                <a:solidFill>
                  <a:srgbClr val="0070C0"/>
                </a:solidFill>
              </a:rPr>
              <a:t>  un  </a:t>
            </a:r>
            <a:r>
              <a:rPr lang="en-US" sz="4400" b="1" dirty="0" err="1" smtClean="0">
                <a:solidFill>
                  <a:srgbClr val="0070C0"/>
                </a:solidFill>
              </a:rPr>
              <a:t>intrerupator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deschis</a:t>
            </a:r>
            <a:r>
              <a:rPr lang="en-US" sz="4400" b="1" dirty="0" smtClean="0">
                <a:solidFill>
                  <a:srgbClr val="0070C0"/>
                </a:solidFill>
              </a:rPr>
              <a:t> .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   </a:t>
            </a:r>
          </a:p>
          <a:p>
            <a:pPr>
              <a:buNone/>
            </a:pPr>
            <a:r>
              <a:rPr lang="en-US" sz="4400" b="1" dirty="0" err="1" smtClean="0">
                <a:solidFill>
                  <a:srgbClr val="0070C0"/>
                </a:solidFill>
              </a:rPr>
              <a:t>Ce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parere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aveti</a:t>
            </a:r>
            <a:r>
              <a:rPr lang="en-US" sz="4400" b="1" dirty="0" smtClean="0">
                <a:solidFill>
                  <a:srgbClr val="0070C0"/>
                </a:solidFill>
              </a:rPr>
              <a:t> :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              </a:t>
            </a:r>
            <a:r>
              <a:rPr lang="en-US" sz="4400" b="1" dirty="0" err="1" smtClean="0">
                <a:solidFill>
                  <a:srgbClr val="0070C0"/>
                </a:solidFill>
              </a:rPr>
              <a:t>becurile</a:t>
            </a:r>
            <a:r>
              <a:rPr lang="en-US" sz="4400" b="1" dirty="0" smtClean="0">
                <a:solidFill>
                  <a:srgbClr val="0070C0"/>
                </a:solidFill>
              </a:rPr>
              <a:t>  </a:t>
            </a:r>
            <a:r>
              <a:rPr lang="en-US" sz="4400" b="1" dirty="0" err="1" smtClean="0">
                <a:solidFill>
                  <a:srgbClr val="0070C0"/>
                </a:solidFill>
              </a:rPr>
              <a:t>lumineaza</a:t>
            </a:r>
            <a:r>
              <a:rPr lang="en-US" sz="4400" b="1" dirty="0" smtClean="0">
                <a:solidFill>
                  <a:srgbClr val="0070C0"/>
                </a:solidFill>
              </a:rPr>
              <a:t> ?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600" b="1" dirty="0"/>
          </a:p>
        </p:txBody>
      </p:sp>
      <p:pic>
        <p:nvPicPr>
          <p:cNvPr id="1026" name="Picture 2" descr="C:\Users\Simona\Desktop\lectii Zoom\circuit paralel cu intrerupator deschi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"/>
            <a:ext cx="7315200" cy="5257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5638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 </a:t>
            </a:r>
            <a:r>
              <a:rPr lang="en-US" sz="2400" b="1" dirty="0" err="1" smtClean="0"/>
              <a:t>acest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circuit,becurile</a:t>
            </a:r>
            <a:r>
              <a:rPr lang="en-US" sz="2400" b="1" dirty="0" smtClean="0"/>
              <a:t> nu </a:t>
            </a:r>
            <a:r>
              <a:rPr lang="en-US" sz="2400" b="1" dirty="0" err="1" smtClean="0"/>
              <a:t>lumineaza,deoarece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intrerupatorul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deschis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</a:t>
            </a:r>
            <a:r>
              <a:rPr lang="en-US" sz="2400" b="1" dirty="0" smtClean="0"/>
              <a:t> nu </a:t>
            </a:r>
            <a:r>
              <a:rPr lang="en-US" sz="2400" b="1" dirty="0" err="1" smtClean="0"/>
              <a:t>trece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curentul</a:t>
            </a:r>
            <a:r>
              <a:rPr lang="en-US" sz="2400" b="1" dirty="0" smtClean="0"/>
              <a:t> electric.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Activitati</a:t>
            </a:r>
            <a:r>
              <a:rPr lang="en-US" dirty="0" smtClean="0"/>
              <a:t> de </a:t>
            </a:r>
            <a:r>
              <a:rPr lang="en-US" dirty="0" err="1" smtClean="0"/>
              <a:t>consolidare</a:t>
            </a:r>
            <a:r>
              <a:rPr lang="en-US" dirty="0" smtClean="0"/>
              <a:t> a </a:t>
            </a:r>
            <a:r>
              <a:rPr lang="en-US" dirty="0" err="1" smtClean="0"/>
              <a:t>materiei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Pg.103-Edison</a:t>
            </a:r>
          </a:p>
          <a:p>
            <a:endParaRPr lang="en-US" sz="4800" dirty="0" smtClean="0"/>
          </a:p>
          <a:p>
            <a:r>
              <a:rPr lang="en-US" sz="4800" dirty="0" smtClean="0"/>
              <a:t>Ex.2 pg 109</a:t>
            </a:r>
            <a:endParaRPr lang="en-US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5400" b="1" dirty="0" smtClean="0">
                <a:solidFill>
                  <a:srgbClr val="0070C0"/>
                </a:solidFill>
              </a:rPr>
              <a:t>       </a:t>
            </a:r>
            <a:r>
              <a:rPr lang="en-US" sz="5400" b="1" dirty="0" err="1" smtClean="0">
                <a:solidFill>
                  <a:srgbClr val="0070C0"/>
                </a:solidFill>
              </a:rPr>
              <a:t>Mult</a:t>
            </a:r>
            <a:r>
              <a:rPr lang="en-US" sz="5400" b="1" dirty="0" smtClean="0">
                <a:solidFill>
                  <a:srgbClr val="0070C0"/>
                </a:solidFill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</a:rPr>
              <a:t>succes</a:t>
            </a:r>
            <a:r>
              <a:rPr lang="en-US" sz="5400" b="1" dirty="0" smtClean="0">
                <a:solidFill>
                  <a:srgbClr val="0070C0"/>
                </a:solidFill>
              </a:rPr>
              <a:t> ,</a:t>
            </a:r>
          </a:p>
          <a:p>
            <a:pPr>
              <a:buNone/>
            </a:pPr>
            <a:r>
              <a:rPr lang="en-US" sz="5400" b="1" dirty="0" smtClean="0">
                <a:solidFill>
                  <a:srgbClr val="0070C0"/>
                </a:solidFill>
              </a:rPr>
              <a:t>      </a:t>
            </a:r>
            <a:r>
              <a:rPr lang="en-US" sz="5400" b="1" dirty="0" err="1" smtClean="0">
                <a:solidFill>
                  <a:srgbClr val="0070C0"/>
                </a:solidFill>
              </a:rPr>
              <a:t>tuturor</a:t>
            </a:r>
            <a:r>
              <a:rPr lang="en-US" sz="5400" b="1" dirty="0" smtClean="0">
                <a:solidFill>
                  <a:srgbClr val="0070C0"/>
                </a:solidFill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</a:rPr>
              <a:t>elevilor</a:t>
            </a:r>
            <a:r>
              <a:rPr lang="en-US" sz="5400" b="1" dirty="0" smtClean="0">
                <a:solidFill>
                  <a:srgbClr val="0070C0"/>
                </a:solidFill>
              </a:rPr>
              <a:t> !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>
            <a:off x="6934200" y="1295400"/>
            <a:ext cx="1371600" cy="1066800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1752600" y="4343400"/>
            <a:ext cx="1143000" cy="1066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95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Ai putea sa rezisti doua saptamani fara curent electric? Ce aparate electrice ti-ar lipsi ?</vt:lpstr>
      <vt:lpstr>  Cum se construieste  un circuit serie cu 2 becuri:  </vt:lpstr>
      <vt:lpstr> Desenati un circuit electric serie cu 3 becuri,o sursa electrica , un  intrerupator inchis.  Becurile lumineaza ?</vt:lpstr>
      <vt:lpstr>Slide 5</vt:lpstr>
      <vt:lpstr>Slide 6</vt:lpstr>
      <vt:lpstr>Slide 7</vt:lpstr>
      <vt:lpstr>Activitati de consolidare a materiei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Simona</dc:creator>
  <cp:lastModifiedBy>Windows User</cp:lastModifiedBy>
  <cp:revision>5</cp:revision>
  <dcterms:created xsi:type="dcterms:W3CDTF">2006-08-16T00:00:00Z</dcterms:created>
  <dcterms:modified xsi:type="dcterms:W3CDTF">2020-05-11T06:50:26Z</dcterms:modified>
</cp:coreProperties>
</file>