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media/image1.png" ContentType="image/png"/>
  <Override PartName="/ppt/media/image2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o-RO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o-RO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092E4F79-F2D8-431D-B016-2C72E7A476C2}" type="datetime">
              <a:rPr b="0" lang="ro-RO" sz="1200" spc="-1" strike="noStrike">
                <a:solidFill>
                  <a:srgbClr val="8b8b8b"/>
                </a:solidFill>
                <a:latin typeface="Calibri"/>
              </a:rPr>
              <a:t>23.03.2020</a:t>
            </a:fld>
            <a:endParaRPr b="0" lang="ro-RO" sz="1200" spc="-1" strike="noStrike"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ro-RO" sz="24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43752F9E-42B8-4D46-815F-CC0955C5821A}" type="slidenum">
              <a:rPr b="0" lang="ro-RO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ro-RO" sz="12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" descr=""/>
          <p:cNvPicPr/>
          <p:nvPr/>
        </p:nvPicPr>
        <p:blipFill>
          <a:blip r:embed="rId1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 w="936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3" descr=""/>
          <p:cNvPicPr/>
          <p:nvPr/>
        </p:nvPicPr>
        <p:blipFill>
          <a:blip r:embed="rId1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 w="936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</TotalTime>
  <Application>LibreOffice/6.3.3.2$Windows_X86_64 LibreOffice_project/a64200df03143b798afd1ec74a12ab50359878ed</Application>
  <Words>0</Words>
  <Paragraphs>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  <dc:creator>Teodora</dc:creator>
  <dc:description/>
  <dc:language>ro-RO</dc:language>
  <cp:lastModifiedBy>Teodora</cp:lastModifiedBy>
  <dcterms:modified xsi:type="dcterms:W3CDTF">2020-03-17T21:49:49Z</dcterms:modified>
  <cp:revision>13</cp:revision>
  <dc:subject/>
  <dc:title>Slide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2</vt:i4>
  </property>
</Properties>
</file>